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7F2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816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0C767-57C8-4D53-8CBA-5404AAF44FB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4237E16-775E-46E4-8BAE-5C92DB246F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0C767-57C8-4D53-8CBA-5404AAF44FB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37E16-775E-46E4-8BAE-5C92DB246F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4237E16-775E-46E4-8BAE-5C92DB246F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0C767-57C8-4D53-8CBA-5404AAF44FB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0C767-57C8-4D53-8CBA-5404AAF44FB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4237E16-775E-46E4-8BAE-5C92DB246F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0C767-57C8-4D53-8CBA-5404AAF44FB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4237E16-775E-46E4-8BAE-5C92DB246F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B10C767-57C8-4D53-8CBA-5404AAF44FB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37E16-775E-46E4-8BAE-5C92DB246F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0C767-57C8-4D53-8CBA-5404AAF44FB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4237E16-775E-46E4-8BAE-5C92DB246F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0C767-57C8-4D53-8CBA-5404AAF44FB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4237E16-775E-46E4-8BAE-5C92DB246F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0C767-57C8-4D53-8CBA-5404AAF44FB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4237E16-775E-46E4-8BAE-5C92DB246F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4237E16-775E-46E4-8BAE-5C92DB246F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0C767-57C8-4D53-8CBA-5404AAF44FB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4237E16-775E-46E4-8BAE-5C92DB246F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B10C767-57C8-4D53-8CBA-5404AAF44FB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B10C767-57C8-4D53-8CBA-5404AAF44FB9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4237E16-775E-46E4-8BAE-5C92DB246F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Sebastian Penrose</a:t>
            </a:r>
          </a:p>
          <a:p>
            <a:r>
              <a:rPr lang="en-US" dirty="0" smtClean="0"/>
              <a:t>&amp;</a:t>
            </a:r>
          </a:p>
          <a:p>
            <a:r>
              <a:rPr lang="en-US" dirty="0" smtClean="0"/>
              <a:t>Brandon Bowen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Medici Family</a:t>
            </a:r>
            <a:endParaRPr lang="en-US" dirty="0"/>
          </a:p>
        </p:txBody>
      </p:sp>
      <p:sp>
        <p:nvSpPr>
          <p:cNvPr id="23554" name="AutoShape 2" descr="data:image/jpeg;base64,/9j/4AAQSkZJRgABAQAAAQABAAD/2wCEAAkGBhQSEBQUEhQUFRUUFhcaGBgVGRgaFBUYFhUYGhgYGBcZHCYfGB0jHBgYHy8gIygpLCwsGB8yNjArNSYrLCkBCQoKDgwOGg8PGiwkHCQsKSosLCwpKSwsLCwpLCwpKSwsKSwsKSwsKSwpLCksLCwsLCksLCwsLCwsLCksLCksLP/AABEIAOEAsAMBIgACEQEDEQH/xAAcAAABBQEBAQAAAAAAAAAAAAAGAAIDBAUBBwj/xABCEAACAQMDAgQDBAYJAwQDAAABAhEDEiEABDEiQQUGE1EyYXFCgZGxBxQjUtHwJDNicnOSobPBFTRDgqLC8VODsv/EABkBAAMBAQEAAAAAAAAAAAAAAAECAwQABf/EACcRAAICAgICAQQCAwAAAAAAAAABAhEDIRIxIkFRBBMyYYGRI0Jx/9oADAMBAAIRAxEAPwDzXxs/0rcf49b/AHn1Su1d8c/7rcf49f8A3n1QjRSQbOltKddFPXSmudHbFOkWOuaWhSOs7OldpgfUgWdc9HKxhfXLtOZeI/8AvXLPfXaOaY27SnXNLRAdnSu1zS1x2zt2ldrk67rtB2K7SLaQGkRrtHbFdpBtc0tdo62PDHUlImdRBdS0hnStIaJa8c/7rcf49b/efVQLq145/wB1uP8AHrf7z6qs3/GixUP/AJjXUQsQoBYkwAoJJPsABk4OmLJ/k/8AGdalPcLQrI+3ZrlPSzReC9JVkwACLneB/ZHuSVGMuklxAkAHM4GBJJyROAYEiTA5OmVokie5icEweInB4xmPzstUITpUjpKBse3VBj4iBBniGjOrVLxKKValStUVwquzDIpUwXtH95iGaBMokDBOmTFZklDj5zH3GNWBTwJI/DVo7BvRWrYy0yxRX+y5GWxPIlV6Rb79U6glcn+GhJjQ6Ijz+eNMZhqRmjUNhPvrkdJpDddxrvo6aVjTE7HLpupJxpka4ZnJ07Tdd1zOOk6U66QedNLaBwm0hpTpDXHDtPp86j0+nzpWNEu+ND+lbj/Hrf7z6qBNX/Fo/WtxP/56/wDvPqfYeFtVghHZL1DMMKJyRdwrFQYHvGiKVNqSPhwYK/dUW0jP1P0xrc23k3c1KK10oVGpHKMBN08EZmCcSB7GTqz415bWhTCqbr6ltxgOAwCWnGYkcYliYB+H6G2tZR0KtoXpWIshcQIPaOD7anJ/AVtWfOXifkfdUKXqVaBVcFmIz95AMc/TpPGNC9egQYP14xBOPqDr6c8ybn1trVCoxWDLEQCByVHMfMgD7s6+et/s/S5hrWEAjpaGMg9/3TA7FsjusJ+VMZx6ZXobarWVMErkAkmxQpyAFBCKJJwMdR4kmm9IjkET7j25g8HOMTq/sKgUtaP2bMwklgzqMBSRCkDJhuRyMZ1fENkXp345UKFE9TEwBHAmYRRJIBOtFEHNxdAyKX8/XXqX6Ov0Y0NzthuN0XYOWsRGKAKptuYrkkwcTgRzrA8T8u09v4erOFbcVCrMbgWo2uJpWg4Uo4JaMsntGjzyJ5kSjs9jRNreqpUQwDhrzP7M/EoJAMGRIMRrLnk0tF8as0K36JPDTAFKoI/drVM/WSfx15D588sps90adMkoRctxlgJ4J7xH4HXs3ivnNKbOqhAtJxTepVeykKhmKaWhi7YOelRETII15X+kav6tUVsG8sAyElCsKQASAftdwDqWKUuSspOK4gPGuacOeJ++P9f9fu1Z32wNMkg3IWNrgYI5EtFskEGATzrcZynGugZ12NIaIUT7fZNUdURWZmgKqiSxOYAHJ0YP+h/frt2rGmsrBFINdWI7kAYkfuySdW/0PtTXe1KlT/x0TbALNe7onSoyzEXAAAnJjXse980UKdGnULF1q/1YpIzvUxPSiicDJmI7xrLPK06KcLPlytQtMH6ZwQR2I7H66ao0Z/pUam2+aogIFRVJkRcYgt/pn6aDbSOcdx8we499WjPkrFcadHANPpjOmTp1I6LCuzS8TQNu6wJgHcVQTE2g7hgWjvHMfLXoPl7wM7dCoa5GuJnBnpEshJC4WMfuj4rp0L+G0KTeIV1qqzzWr2xlQfXcEupBuwcA98ZJGjTZUvRUAN2i0GAqnsszC4AHOOPlRGabF4ttg9Eq8AgqyGcBkdW5jmFYSMcTxo78S8Mo7anuatFEp1KlJlZl6WIUQpMfEy3CDz+Og/f0vUpuogXrBGIIE8HgycSIONElVn3e0pELRqI6ftFq0zU/aABSR1ACCGxE551HOki2F3olqeX9nUSjunUE00BvHLAfZYjlbpNvvjjGvGfOm1PrVKirbTLY9gW4UD5xOPvONes77cEbRKBVFcEKEpKVpqqnACkm3GOYnXkfnF0bc1QLi61ERYEqVFODEHm8nAHfUMflk0Wn4wM/wDaX1QiZdj0z8oPIBIxM/dx39A3ew222p0EeypuKr2A1PgS4gO6pm0AQt65LdIOOl/kry1+q0y9QrTquIZiy3IAQbEgm0gwGIuJII6QMy+aPFKtKjCJCP0tV5RiwBKDmpJAtuMBQWAljK7kjE2am88qLvdoAQodZFNzNw6DCOyx03SbciGAjgja8G8LXa7ZKWJoAL6jRxllckCBN3yyPprL8u+ILeGChgy4t+zJux2wZ+YgR3B0PM+zqOyslUqrqARFwLoZRWyJVlL8clRmMaxfUxdWasEtnPLNKlV2tRZWqgqOpK5UkwW6hhjJJJHcnPOg39I+1WrZSp2IEIPZUUKpAkAYGYGr3hK1KV1QqaFEglVCel6jE5tW9raYA+Rb5aHvGNq+7qLtqIDVtw4Jk4SmmSzHsswT8lH7wnLjT5aNU6Sdgd4b5ffc1xS24LHuxEKAD1VGP2EB4J5x3MaLfPHl9NvtERASEItJaWuA/aMUiAsT8PcLnIGvQ/AvKNLYUfTUyxINSoymXP93gKuQFzGZJJOhD9Ie5QoVvRuh/gUCDa1gFwk5ye4vA9yPTWzz2zykjSC6eRpE6Zjphr+iujTevuFqzjb3CDBFtQBiDyDDHIgiZBETo7pUKdXc1qTsQKNBKaj1LnVGMs5cNNzMepz1ArTM5k+VeTdwq7pVdnQVA1O+m1roWIKkN2NygZx1aLPDvCBTqM5O5pqbhUI9aka7DkOzsSwzkgZ4nBY4Myal2bsVOJief/D6VFqdKkz1GC9TMSzMTxifnwM6E6+LVMgqsEHkNJJB+mBOt3zFUYsSCSQAsjsSeZ7fXWRS8NqOspTdh3IBIxnn6CdXwp8VZHLNcioddQ6lOxeJKkD5kD8z8tMVCCJ/MTz8tWbJLsNfDaO2fcbgVUF67mvBL1BINV7RapAtBmcgmYyJAMdvsPTQWEhQMS0iDnJJBkyBg/fB15561Bd3X9VK1Q+vWwh6ZNdwBaGDOSY7iJ4zOjTZ+JGnXp0lpr6rAhU9SndCwCILwMkLJkMwIE2s2qIzSWzQ9TI9x7d5gnpORPyOOdbPlbZ3K6hylzs0D4byEIYKIgMobggEhpEiAO0NzWrvFPbNcAJFyA8nEXyQbWGO4jnGtDwrbbim/qinUtEq4U082lhBFx6lJNrHAYn94nS5EpRo7G3GVm34t4O9NSxdTPcBpH4yfYYznQp4J5OVdy1eo0PPSCMpPxsQeWCwvBglzyBol8X8UqK59RHVBwzIykyxkKxdhxj36ScAam8M8XpmFWwEkwPhBAKiBMD744K6lixcHyLZMvJUdKFEb06VRmMEwoucn2LkCeIkgCSJJOvPfEvFa24q9dOosXQhPUqgsDcoyGmSSwEQYgfEX+YvOrUmajSVUdVDOzuAtJQW+NhheRIEsPUChSzAqE0PMNNZ9N0MG4vVqVkp3FsuKG2DBBPTDGcyWmdPKdPQkcafZq+DblkUKyFADCSr2kEBjcVFqnDG2VwARcNGey8VDUwjnkgliwlR6h6lIESrBYOcEHAxoM2vitWq1xb9YpJ9nYmmVQ8qCldfURlKkyZEXYFx1f8P8Xp1baa3G0NdfArsDzO2Ci/PSxpMAcvAGFl9y3Uin2+KtBDvPCU3F7Puq0UyQbBQFo7m+xhH9oD5diRd8P8O2+1EUgtJqom+qxdqwBkB6rEuYmYkCJxg6Bq3jyKAaj1KTPKFXV1cDi8zhVgt1klc5ypArbnzNRphyKoilIhWAuIM/ssgVTcYDU5g3cDq0YRiugScvYWeJ+aDYPTDoxMGGGZMAAQYPPdTxiNecedPGJpFQZ9V2MXZUKVYm0Em1mcrBMSrRIAmHxXzqkFaCkqUIUt0hCVAtsKkm09QiDgDIwBbd1alVjUqNcznLNFxjEmPaAPu1bSEUXIjpsCwuJA7kCSPeBj8daa7ameFU/OIBgTMLaPvj6ax1eCDAMEH6x2/P8NWD4jnggcnJuYgGASPqR950kk29DrQYeXdnsFW7dWMxIilZWdkVTy4RYuY55gC0ACTrS8XC12c0fEAKCEEJXNQFEYdMEqKjwbgFIY9I5GdA9PxJT/p7hfijufaDwefxvr48gpzLQxJInLESq47wO+Ik++pZLdaKQdbCXwmh4egis1Su39ui4oA+5phvUf6uLf7OpPMvmGmVNPblCCOpk6KYU/YpgKIbgsWAtHQBNzAW/wCroaV1wHHTyVaCD/ePJn89VKPi9PBysRAOSCIxcORnnn5a6LlTVAaTdss7oCCwBJjMCZgZzg8Zgdx92sWoVLdOB/P4aY/iNQ8sfyOOBIgnUSN/xp4xo7krNTxXdtT3dZ0Yq6biswYYKEV3hp7Ec/dpzeNNTqpVRiz03uva4h2iJLkg9XVEFYGRByPTq3lvZ7Ks9V6f6xW9R2JqCaaGo5emqISVLOTYFPV0ublAkeY+YqHpP6UAWdUKBEVBeJP2jawWSMgdhjTxlZKSCLfeYK20ehWota/9IRw0EELuA1jqtrKMqYhSPlOTLy/556FasCGcpfTAk3VFZ6XpiTKvYCqAqU6wwIsOvMvFqVuy2qzNr1oMQQHVHAAuu+1iQJtBAAkuT+BMBt6z1KZQ01qlkKxHp7IICeQAxrAi9ADgXnCl5CR/YSeOfpQCrTqKlRqTMtz9MCabOBEgVmAmYilgiXPGR5j8coNv6Q3IWilOmrvTKMCXqgVG9QKqtcFhMSJYkEEk6CtkW3u8oUyID1EWFDMQoIDYh2+BAIhh0SQcnU3mDberWq12dV9WoCiKshkaoUi6n0L0qCOziTiVkPSClejU2ewSrVvbKPVuUNdC0lc2khmOYLHrLRxOZJtU3lLY7Bdwpqpuq2VCkYDnoplD0hAgXgAnnk6EPA6hK/B0lTJBEhXJBklhBgxBIwZkc62fNtQ1t1Tp1AqLt4Z6YJDQoUoAFLC0tbLBjChRgzrBDIrk5G/JB+MYGDvS1Vv1lmFNyJF6IIuxBqALAPIutbjIxol8O8dTeRS3SqaxBtvM06jkLa0RPK/GhUi5cwJ0NNUarVZi4AgyCMxlbAeF7GYkg89zU3tEDpsLM0sKdNCXPebFBKAZIYxx8sLGVtL2VljXGz1OuHQcvWQhSVd3Wra3Sym4EVQSIFOoDPYtMkV8S8uU7SacFXDDKNKMrtKsrKtijsrAESy5+IZfl/8ASQY9PdyykNFUEl1uz1wCXU94EkEyGwQaboLUCelWVqdRiaSvUd6NWRAQEAsmQArZXEfFGqShJaZmjJXZ5d4n5bNImFkZIE5jPGePlMgqeMkYVX4cCZHb2iAB7iP5A16mjU6halUDcm8MVLrJn4hIIIJh46rZzg6DPNfl2pQJcrAbqIxDL2qLbxggn2mfcaGHK2+Mux5xSVoG25MyR3jjjnHsSDqDU95JEfZUgfcpx9IBxqA62oyyORqRotWGkm4kQOkzAhvtSsHUep90TKgsrQiAW9hEhT8xMH2j2jRFRCdLS10DROORpyHXNSUUk65o5M9f22zDvu6wUkUjulpKpF3qXH1KkEz6hkcAtbKiMSMfpD2M09nXXIeiKZIIa1x+1QGCYDJUJUHsp7a9Ap74iq6UEAiq4IYXP01Tk03QW/tCoWDbDAmTEinmnw6rUjbbdHqGoemkvVYtOs05gKFBmGkDqYcAAwjadsbT0gR36n9Q2oYNJrViqtflYWIEAQYGUM5nJ+Akpsn6lcYVHos+Q0Abnd0qbTyUkUnEo1zATBJAG/4d+imoybb16iUvRlmWkod2N1whioQ4AksH9siBpeZvI1UUKqULWVht0RSHuWntzVdi72w9R3qE9gZIjghnmhdWBYpVdAP4PVT9YapSWmqbbbVnDG2T029RZh6jA1IBXJ7Fvi1g7ao7VENQsYOJBywUYkiBiJPNo+QGt/ZhKG13jgtURq1CgLgUvCXVaisA7BeymQcTa2YOV4l4/U3BLOz/ADCsYJyS5B6EwQoCjge5JZ3taAtO2Ffluh108KrAkTfUplSHyHIiB0leREmeTrL8X3AuqsjWj1HYWBg6W9KkOctFziQeMEtxq55SANKu61M0aV9qbmotYSbSQogQJDSQRgAiG0N+JeIM03P6ikytQYcGOm8ARMGJEgiYJGskcLTs2/eUjT2tZioZRJKKw+EBpEmSSAFDZ9jjvI1drbk0xNy0az29a1ASEpGVVqiEYZze9SZ6aYICSQJL4o62gEQJEWrwSZ5U8yfy1bq+MVKsXAkGIgoiiMiLVgAAc/I+2nhBwlfoSco5FRNt6KO9T1kVSDMZWS2VCwwCLgzg/EYAiBe23mg7czQWUaRVDYpveSFIU9NNrcBx8UmffVEWN6QKhCto4IFVQTd0ARIk5JkwFAkFtWfQSyz4rouI+LrBKP7kwDJMZUECDGmm+LsXFByjXwG53FLd01qU7sOoUy3qUqsMfRrHLMlUEi4yVIOCSstogVqBRwQ4IZZyfYrEBWWZaYFwIzBF3nfgu8qUazKCJIKkMJp1AMmnUX7SMJxyIBWCJ0VndK6+vT+EkCrfh1qemxNN24fAYrUABYQMEENnzQryiVx21T9gXvtr6VRSPhYStsmBwVznB4nMMpOdUYxom827OBd7OB8NsBwwAI7f1Yke49zodoA3COSeke7dj9Bz92teOXKNmecadEZQzHeY+c8YGu1T1GFtz8OcYGM/zJ0rI4OBH8z3M9401iTJJJJnPf6z786oTqi1ttrdSqviECDPu9QDHzhW/wBdQLTJBIGFgk9hJAH4kjWrtm9WnbIyGLdgGaJdicAKqrHzb66j3tel6fppPxBrlySQCIIJGMzJySBgDGpLI7o1S+nXBSv1/Zm6n2h6tQal2xzq5jZ734JSt/WXUgsam4N4noM1Lb2eA0TIPwqFgHq0Y7GmioIAExzgwMKCDmQoHOdebeHeJhNzVdYE1qpckglH9Z1LFQnwkA2rmRJINgnG8a8UpbrdL6FR1VAWrMGBBXJACAqasQ10EEzAk4OWUHLodSUez1jxfx2hSVvUr0aZj7bDE4BKzJExOvNvEPMu9ogyPDXpXs/qHcrUCXGYUArUtENCqpPODoZ8M2SVNlVfcLVUVHd1qCm1S4BAEAf7LLbUYIYDXA9hGKVO63JSinp02ZU6FA9OkWsBLOQRj998nBPcCOFPvY7ytdGx5j3rbgUzVWmjVAa5RA6tNVfTpkB0LOek1CwNrq4H2VnM2fg7slz3inTBklAoALE/FIAOWAuz7H2p+aK4qbqpaAEQlFAVkAWmCD+zZjZwen5/PUn/AFJqNL0/ShekNDMpuybTiA0ZkZBHPI1dppeJJST7It3uOq6moNs5uVrhkEQvZgSDz8REnVEsLzE2k/aP2ObTjJAHPMqNN3ZGByRJD/vqwlSfZhnP8NaHhGxNRyHmDSOO/VAUyfecd5jGdMctFHa0bjkEjjHMdoI4bIP11cq0hRZWIBpuTx2IUGRPfJx3jGm7akablDhrokiVOMEj2YHOe84I1eo71aq2FYEANTJACwT1KexX3EnBBGSTCbaf6NMIppfIvENtesi0T1AqwAKx1MGMXBgsRyGAHcgvoMagaoFVPTtpsAI6ipYEoxkf1RJJiWnEgaq0anpNY5BpMTY4kemxgmTyoOLl+jDjVzcVfSqM4B4KVgO6khhUC8EqQrQOyjsZ1Ov9f6LW/wAl/KM/xljclZfr/qWUyMMMkT8o7a0KfifpkPbejgK6T/WUqigxMQpVhKH7LZ75r7xARaLYKkCDIyQQROYX5/ZA9tVNoC9Jl7pcvcmPjHy+yRPyHGj636O1b/ZreOUgaPSZW1bKmQtVQFtZh2fBVwT8YbGJ0M0FJaFBJMj/ADY+7H561vDfEOl6TyV6igxmSDUUEjEi2oP7SEQPUMxeEUTNSyoVRQ0sFQkqoMGWMAQJwfzGqJcEzO1zaKT0ysyDI+4DsZ9jMY+Wq5/n7tTVarMTccyeQLsHggd9RMc6rH9k5Neh53BtsBhZmB3Puff5DgajnS0tGhG2+zo0+mc6YNdU/npgM1vMPiDtu60seitXCxgLNZ547nueTxxrb8ueGEbeuykh61CnTGVKxW3IQkBTmEUTIaCw+HWF4ltGqb2uiCWNevGQOKtQkkkgKAMkkgCOdEHkLxFgWSxnp2SVS4tcj306gUmDazAWgcMxALHM5vjEZK2ekLtlSjYi9PossfDAdVCq0ZGIEfI/OPPdhuzt9u9YAhduDRQwUL7gpaxhSQCkkQ4KtOZkwaP4/Qtb9oZtRbEp1DVFoeP2ZUkHAaDwH56WOgrxqudxufS9NEhiq0STbRNxctVcXLUw5bExDAzLX5fpk4W5F83nXEHfCtkAiuRdc8DgBVHf5XmckYCHkNrS8Yp3IAlN2X95VFsDixohhLfKJPGda3l/b3MTULIEDNWJjoRYLYHJOAokC5lAkA6zfFvFjv6zm40qFMCynLMoUMFAYkxcQGJJ5YEKp1VZJO36FeKKpezBGxNoLcCcrELGWBJ+vInOOdbfl+gbatTAWUQe4LXVSsDuAuW93XV3wbw5txVVaZVcTcBilTki/wBi5IIRT8TSxwoJ0vFxTo0TSoqUpUoIUm5rmEMXJ5Ym0n7oAACgqTatizSWkCvjdM+opAHULcgEk5YAz8u/zI7aoU3PLItxggwZnEnIkGMz/wDep9whqPyAxFouGJYXtnv0iPvxzot8muDvE9erZTpkM03SwtsK3KsqACBDRMniNByHUeMaBA1gR1ANcOqOGmTJjhgeSI5EgE6l2O5tFpa4fCpPxBZ+EyCGX2z8jiACTzx4TQG4f9Wpr6dNVTgqxZcTlVkywAIHVg9TGSGVacG0iIbEiCY9x2MciI+elXGa0PbjTZo+i1Jwpn03wk4Ab/8AGZGMEiD8u4Oq9HprH+2s/wDqRpnP0Jznqzqu28ewqWYqxBKtBi3gifbMEH/TWx4YE3NVCOl1MlJy002vZAeRcgxyLlwQJ1zTXY8WjG2m6NF2YGCq1V+tyGnHwn37+3OJ1seWHVDVMAsKTC4lsFiFwsEQQX+cAz21g7sgvAmBIn3JYk/6kj7tEm02Zp7V6pg+oxMSZCohFPgz1Mzce4zyNHI/HZPHfPRk+KKCxGJQZIHJOSPmBgD6fXWVqav8ZkkkEyTyWnJ9+Zzp9DaSAxyCWmI7RA+sHP1jVY+KJZHb0RekAAScH2ExgkDJEnjHaRppURN3eIjtnM8E/LVttszM4hjBGThRn7UjPEADt7xqrUY3dpknEDnnMd/bjTJ2INGnLpo11dOKbdXeCl4hVcqGA3FcEMsrDVnBMQf4kSBzok8n0A1Pd1BBDNaIEf1jNDCcgwgOePx1iU6k7veUjcRWqVRaCwVrK9RzeFYSoAJnJESM4JN5FWNgWPSHr0yWkfCqOMjgctg+xI7Rk+pfg0Xw/mgm8x1HDdyDWZQJMEQRBHfAB9+DmdBm6p3bzcFBeXqLTFuSxULSIX3LVBZ7EXHjW55m80IQfQe5xVqspUN0llADhmESCGIEn4J41hVK421BTTj1HWKUGTTVlIepd3a02oci1qlTv05MUL79mmT47qx/mKpTVTQpMHempFRhBVmINyoSMin2J9wwi46zfBvDjU9OjQW9nwJwpJEGo8/BTEZPZQAMsNVtoAjCTBHY8n8MgfLEckjkeqfo58CWltBWCkVNyD1GMUQ7lVpypKqUC1CcyWB9talBLS6Iyn79vsg/6auwolCZNwe5uipVdMNUKgdIiUQSAqrAEsxHnni+9NRwpMybmn+0cYHBCg/jPbRz52Rkpg9KgjrgFWaDyyiVYAiA8lhOZk6AkyKjkcgx8gQII9yFt/HjGnbonBcpGQiFqlMr9pmbEZnpGJngR9+jDyvvWpujm6BT3HbpJZqtttqhckqRxyNAbWgqSzAhVMqOMDuW9j276JPLu7QHoq1CUV5VkwRMySHORcYkcSJ0MnjFtDpKcqfyS+IVupYAPVdeDAIpgtAAa0cDNs8/XWBuPFjUVQ6BiFAuk4/sxkQMCDx2jW34nuJqtMYVyC0MDd9owZIhRzH46x0VWJ6KDY/8bmkxGOAcanhrjstmTvTKlSkyKJHSwMAlT2+RMGD3g8T8uvTRosJBLYX5n274GPnjT6guZPjIYLEkMcGxZIyByNQAMvUpM/L64B7du+DH3av2Q2OXbwoYkQ0giCY+GRxEgGcHj21teCb3IonCMW+nXaCItzntxk4mZou9t5AXIlYuFtyXI694AJABJxge+qpYiChbpPQe5B+Y5kT+A0klzVMovB6ItypDkHkH2ic+xz2OjvyB5HXebao5qVlIZlFiowlQrDDZ4PAI0F+IG6rcPthWwAMss9ieT3Jk4J516/8Ao28obc+HrUr0UqPWLOpYdQQkqgQ8pIUGQQTdp3kUY7IvG5N0ed+P+E+jMNTqKcBohgcQGUmRIHILKc5B0O10BJN0yTgjq7cxic6J/PVVE3VWjRuKU2gFySwI+JQx6nEjBJJxydCh/P8An89NFpq0JTWmNnXV50j/AMa6unOSNrxbYo24qEs0vu9wpAsJtWoT0rlr5JyYGRzrXp+BvIQAiCFYG4pSZzCy0Hqg3EdkmSCLdUEpgb3cOWKha9YlxHQorsSRgi5oIHtE5GtjcUa1WmGoXUqN0IMirXaoReYgsyyxIXLEHNzMYhk+CkNbI2enS+O2rVIU+mM0qeTlmA/asIUwvTcpJaGKGi9Y1Cajm64sXJJgsrHIjGAxmJVQVUdUAV08OFNoqn1QpMU0PRMnoduILfZBJJUjm4C5W2DhVq10CUwyqAylkBQTb6YjpYwsRAuaZGdJSTopzbVlXwCrG5p1RTNlSoUSUuDkkJEN0uwuHSekFhOBGvdX8s1Fk3ntdDC6LlY8KnBU8R2iMjXjnlisNz4pslzYK6EAntTlxgEgfAPvnsQF+iK6BkKnhlIP0Izp5yrSIJctniHmnx0V6TAulSZE9OWNqwxMsCOBbBz2zrGpUB6ZCk3MpMSYg9THOBiwR8uffJrbb+ltTHCuQAOMTH+p0RvQycSCqrzb01FYjqJj4QvOJ5wDpckrothjTsByrYtUfAM2qPackY4GfYxre8GeoZVqVFhFwtCXkiACTd8PMjuY1j7zbwJYnoYoYAnuQc8GQw+ur/lmmk1HF4sQMYCsSLxAAxPBMfKJ0Mr/AMbGxqppF/xczVaBIsGH4GDbkmIggHP040PVEJBJp0G+amIPuI0QeYKo9ap8U+mQ1wkk23AdWTMzM9+dCpqJHwQZ7MSI9vfS4FofPKmToSTTNjR9nqJHSxm0dhMYGMfPTq/9X3hTzmB1CO3BuY59u2q9IrKwO2cmJEnGMDIHfIPY6u01wwYrwgknpINRDyOMLEe8+2rvslHo5QqmxcKSs/EQSBIYczEgMsR3OJadR1FNx6neMFsWD90A8E2hfw9tSbI4KgEs0KDiOkznNxmM/Iz20yuJg2mp2g3YxIa0cyAw+RU99Kux2vGyGqYUj9wECYwDJGPrOvovw2iKdFKYwEpokdwAgUfQ4/1187M9yEiJCkH2I57/AHMB9deubPz0K6PVV0UXVAVq2qUL7f1aaM2BHqU6lMP3leDI1LNGTSoONpXYA/pCI/6jXCAAAgQBgQMiPv0OBQT1GF7xkxOYHv8AXH5a1vOW6Spv9y9N0qI1QlGT4SpAM/XMH5zrEJ1ohHxRmm9jqr3MTESeBwB2A+gAGuLrgOurpxV2E29rj1NwFCXLuK5KmWvJ3BVXdYgqt2AxtkZHYlWx8J9bbIfVamLqwZs3KHNIsyEGZj4jybVHfQb4ttYrVXDMLt1VDgm1GUbkwP7Ruk+0BsdOTzwGp/RQO5apEd5QTPa4Ads4WRrJndVRfE77AfwXcPQ3iq5tg1KJECEZ0algcC1iIPYTnRZ5tQ1Nqo6VLsDLkBVN4hmJwABgkjAX6yN+ePD7K9+P29Nag+TAtTfI+aBuftc63/F93+seG0qk/EDcAMBy9SV+UNd9QBnXNW4zOTpOI3yVuEG/26UFBSmWqVbeo/sqVSWuYSTcQFYQSGjAa3Xro80UujmHqUaYPb9vTD0zkzaQQv115F5B27UyovM7lZhUk0jSWraakuAVb1HSxgJJJEWKz6u/TdCg+3b0iVp0kD069IMX2rFtvUCVKivTJUqrckWK3vqmSLbtEscklTBRNkU3leeVqVFtnqE1SoBnEnBGeBOt4UxeyqSrM4K2soy0iwiTcCzR0zx7EjVLcbdm3TqXaqwNRmcgEs1sG1VA5qvViObQw7DW54SlqrCYlz6nqRbNS1AaYPWDYTBgMScwI1KRohVAh5j2ahi6WtTqThWkC0qA0dsD27AyRJ1X8v7UJ6hyyvaPkALpDGRINwEgj7jGjrb7WhWthCEmp6gqAL0hjkmmoNoWTM9LXgexG9x4HbVK0LaqCl6rXgLgEqSB0MTMCMTdkAknQltcR4vfJmT41c9Ul5kUxOZMlZAEkk/Ec8n3MaHv1GoBlSMTnAjRVXKuajek4MSwVnYWsMM5qUGHU3BLkEnGOKAoX8KSD2IeoBktJ9OnLGT3MjAMCBqmNuKoSaUnbM6mloW7FsZtCkrLHDRkTcJNxMR2AHae3YMqREEXLBEQISSJgyxJB9xzrVpeCPdJVkgn44BEn7FNQQDyOq6J+sWNv4YtIksJWAby55dYjJEEkEyR2GNFyBVIxkUhpUZImT0wVhpz8gCIzIP3y7qiVqWqGIBghZNtxuxTYghWUqwGBJjti74hsQrNdkU2W8YLC1mnBwOi8weLFn5Q+I+HznJYDkT1AXKQCTJiFn3+WNG7DdIykKn4RkD4VDknJn4j04ge+fpqpVJPxZtFo9wBwCecDGtLchyGDFiO/AGSDkgDm758ay2SDHtqkNksioRadc0tLVSB3XV03T00GFG/4pVdau4VhUtevVFM/YJG6PqCZ9oMCcnIzIPfLPVSQdzUIXHMvTxJn5EAYM9sHQR4jURjuhaS6V6zk8hUG4PV8gJOBzJkZBU18oMbKXb+kFR7EX7Y5xzk8+5PI1k+oVpFsT7Mvzhsw+zo1ViEJiJixiFqAHvDPTae8fLWT4BvbtpWoP8A+N0cD3WpUVKg+YvtMd7/AGGTOrtVqbM0jEFqySYx1UTMmJIuHf7PyOvMaFQ0qvViZpv9bgpP3Mqt/wCnS4nyjx+KGyalYb/o33NRUr1qjOZNGkajNfUSmxqU6jgMThWO2knBCQMKdEfjPh/pmvSo169P06YaiprVGpgoxpvSJLXKs+kJnHqn20HeTd2PWr7QKFNWjWpklvjdaqOSsLKk00qEATnIEkySeMV/VpNUFoYbeulcSP65NwgqgqMXeqykiTAdTOBrZfsyNGDsUHxtkFB2DdAVwuJGIp1yW7XCJOtins0NNWFRvV+2LwxS+mG9QUrRbgFlNxjq5ONZ3psWamp6SKdNlk3mwEsxpySRIYzb3wZOtG9WpPCQxcBrQocnsAQxuI4JEZuGQZON2zfFIubBiCCLiwCi2KSlfUZyVF5NPASP7QYmJNuuNVIrVGhFhPTtuUIVZKgiVRkEqhNirOCuGnUPhtYIsK1kuUVhOCm3polt7D7dVhkjM8EavbSrbXBLq3VtiakgLUtWuC8icXCQe1vA7C9nUQ7cE7+s1Jll0NkFLHVQfTzUppK2vfCgSFADkFiYU8IcF0d2AVhcCVy1QM0kqFDkkkFFFpwFAuLCNyvRdUqVIWqrGf2hRk9RIZTUAlSzAJJHUYMxpUNjMpbUYUgOCEIKg5F7U5GQkKQJnEKCOv4Dx+SpuNsILGcywE2hiACyoVgxK5YmZJHYAVmWmhLlSXC1EX00j0yHLOnWRbIYwwH72JE60d1ySyliQxhVFQwJMI3C8fHco4IImTmbpmdX6v6sFwKjREGm1wVZOVBkyD0mJxBQP+lLa0Vqbgq821OgseDMEEzwbQ34k+41B4bQPokOetGeiwgSCgEZBBZi1M4IJEDucd3dM03V5kKA6wCJCtBiSYlVGRz9NTeJUXp7mqQty1Aa4PvBJeTnBqU6k/3++n9Cvsz/ABvwpqdjFSwZfiUMEciW6WZRdhmGBiAIB0Ob2jgHJjBMY+WeM/L3GjfxTYy1wqKYULljfzCkCCIgq3MSzDtoV39GbhH5YK+3vwP8hOdGDphl5Roxzrka7pa1GIWnppmn0zoPoaPZt+N7GaleoAZG53AMxBBrNBUASsdUkmD2PSRo98l7k/q6xH/dJ/7vRJx3iDk8T8tefeNOEr7iWQirV3EQ6SpXcn4xyOJC95B95NPKFZP1Mtcua4zM/YQYIbBA4PPYDk6zfULxLYuwop3BW4MV3Bz8QiiY49kiO8fLPlXm3Y+nuHHZgrjjutrRGOQfx16fUrhadcFlWysJggQWSsxb/wBoIgnjudBfnyipAqhlJpvY3wgw71SAcxAtnieqI1nwakVybiZ/lypa6VQyLVq1WFNi6LYVospa8glDJkAiD0mQY1m+WvFqlNiivatVIcQCHsQsBn4WEEXzjMyJGqnhS0WqxVZStrYuADEcKTI7TAkSQBOYLd14nFYvTampttlIgiyxsMIMiQcAcQO+vQ/Rjo9A2RQ1biy9QqTJj43NNLjGOQZgwD3mBq7Z76KRDoho/wBZ1TSA4k8SLOrBErBB5888A83eg6GpDqgYC1wrQc5YdRgge/099yj55ph2YVgZZWUszzKhSJJyXEFCxwwJ5B1llFo1xlFhB4O5KqQAzMN1UUGIuatCp2wES60kknBiQNXq25Jd2MhlXbMZcvaw9VWh2PUyMSAJMERMA6E9n5spim1Na1EWGpZeZBWoInkAkQhAPzOIKmQePqlVXNSi6MGQkGmvw1UdGdVgz0Brjk5kmTpWtnKWgsr0Cm8RqiIqLVKqoIqX0/s1HHqN7DJgmSPsia6VKl6ipUoXem6ygV6dMoVYA01ULNytEAkXSJM6zH8xBqhqMaEreSVtJPUY/aXlgI5DE5MgxC6h3Hj1O5SaoJAAIO4MEimwZw6sthdiJCR8PIAjS0OmbbKRapl24VlQG5mpq6FQ4k5WpyAcg9iBU3pVM1jWF0lwoSyori1mZ8ACUaBBHP11m7nzTt/Uy1MgqblDrYZDswkVMgmqQsFT0j4Y1T3Xmagaiuv6uGsIb+rC5CAyGdlMrTUccKBAnqahHIpBYwxmxihAOWsIViFjGQsk56tam7cGn4fUa0w1WmwzPR+r4aecSfow76H/ABXx2kTUKupZ2YkAi0ElDIIMchp+6BqqvmcfswYC0jUKwVYs1UpcWkgfDTRYAA6fck6oougOSs361ORRLER6ahxcVZjSY0mJKyceiZxw5xkTjb0jqackYERMQcE/h9J1Vq+ZAZAgAO7r1Ly5E3c/urMZMc8HWfuPEbu6ge0rPABE+3yHudMo2LzSRDVPUY4k/fnTdIOP3l/zD+Ou3r+8v+Zf46uZ2LUlLnUd6/vL/mH8dSUnWfiX/MP465hR9CV//L/jf/Ktq1svg/8A2L+Ta5paz5eimPsvN/8AJPyq6r+JcVP74/8A6qaWlqEPyRV9GMPhP90/kdN/n8td0tbUZmLXU/hpaWiEf7/f+Wufa+/+GlpaRjRKJ5H0/hrlD/jS0tTXZVlte/1Onp/z/HS0tVJM6v8AP4aa2lpaIpzSGlpaIBadpaWgwo7ruuaWuCf/2Q=="/>
          <p:cNvSpPr>
            <a:spLocks noChangeAspect="1" noChangeArrowheads="1"/>
          </p:cNvSpPr>
          <p:nvPr/>
        </p:nvSpPr>
        <p:spPr bwMode="auto">
          <a:xfrm>
            <a:off x="63500" y="-1041400"/>
            <a:ext cx="1676400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6" name="AutoShape 4" descr="data:image/jpeg;base64,/9j/4AAQSkZJRgABAQAAAQABAAD/2wCEAAkGBhQSEBQUEhQUFRUUFhcaGBgVGRgaFBUYFhUYGhgYGBcZHCYfGB0jHBgYHy8gIygpLCwsGB8yNjArNSYrLCkBCQoKDgwOGg8PGiwkHCQsKSosLCwpKSwsLCwpLCwpKSwsKSwsKSwsKSwpLCksLCwsLCksLCwsLCwsLCksLCksLP/AABEIAOEAsAMBIgACEQEDEQH/xAAcAAABBQEBAQAAAAAAAAAAAAAGAAIDBAUBBwj/xABCEAACAQMDAgQDBAYJAwQDAAABAhEDEiEABDEiQQUGE1EyYXFCgZGxBxQjUtHwJDNicnOSobPBFTRDgqLC8VODsv/EABkBAAMBAQEAAAAAAAAAAAAAAAECAwQABf/EACcRAAICAgICAQQCAwAAAAAAAAABAhEDIRIxIkFRBBMyYYGRI0Jx/9oADAMBAAIRAxEAPwDzXxs/0rcf49b/AHn1Su1d8c/7rcf49f8A3n1QjRSQbOltKddFPXSmudHbFOkWOuaWhSOs7OldpgfUgWdc9HKxhfXLtOZeI/8AvXLPfXaOaY27SnXNLRAdnSu1zS1x2zt2ldrk67rtB2K7SLaQGkRrtHbFdpBtc0tdo62PDHUlImdRBdS0hnStIaJa8c/7rcf49b/efVQLq145/wB1uP8AHrf7z6qs3/GixUP/AJjXUQsQoBYkwAoJJPsABk4OmLJ/k/8AGdalPcLQrI+3ZrlPSzReC9JVkwACLneB/ZHuSVGMuklxAkAHM4GBJJyROAYEiTA5OmVokie5icEweInB4xmPzstUITpUjpKBse3VBj4iBBniGjOrVLxKKValStUVwquzDIpUwXtH95iGaBMokDBOmTFZklDj5zH3GNWBTwJI/DVo7BvRWrYy0yxRX+y5GWxPIlV6Rb79U6glcn+GhJjQ6Ijz+eNMZhqRmjUNhPvrkdJpDddxrvo6aVjTE7HLpupJxpka4ZnJ07Tdd1zOOk6U66QedNLaBwm0hpTpDXHDtPp86j0+nzpWNEu+ND+lbj/Hrf7z6qBNX/Fo/WtxP/56/wDvPqfYeFtVghHZL1DMMKJyRdwrFQYHvGiKVNqSPhwYK/dUW0jP1P0xrc23k3c1KK10oVGpHKMBN08EZmCcSB7GTqz415bWhTCqbr6ltxgOAwCWnGYkcYliYB+H6G2tZR0KtoXpWIshcQIPaOD7anJ/AVtWfOXifkfdUKXqVaBVcFmIz95AMc/TpPGNC9egQYP14xBOPqDr6c8ybn1trVCoxWDLEQCByVHMfMgD7s6+et/s/S5hrWEAjpaGMg9/3TA7FsjusJ+VMZx6ZXobarWVMErkAkmxQpyAFBCKJJwMdR4kmm9IjkET7j25g8HOMTq/sKgUtaP2bMwklgzqMBSRCkDJhuRyMZ1fENkXp345UKFE9TEwBHAmYRRJIBOtFEHNxdAyKX8/XXqX6Ov0Y0NzthuN0XYOWsRGKAKptuYrkkwcTgRzrA8T8u09v4erOFbcVCrMbgWo2uJpWg4Uo4JaMsntGjzyJ5kSjs9jRNreqpUQwDhrzP7M/EoJAMGRIMRrLnk0tF8as0K36JPDTAFKoI/drVM/WSfx15D588sps90adMkoRctxlgJ4J7xH4HXs3ivnNKbOqhAtJxTepVeykKhmKaWhi7YOelRETII15X+kav6tUVsG8sAyElCsKQASAftdwDqWKUuSspOK4gPGuacOeJ++P9f9fu1Z32wNMkg3IWNrgYI5EtFskEGATzrcZynGugZ12NIaIUT7fZNUdURWZmgKqiSxOYAHJ0YP+h/frt2rGmsrBFINdWI7kAYkfuySdW/0PtTXe1KlT/x0TbALNe7onSoyzEXAAAnJjXse980UKdGnULF1q/1YpIzvUxPSiicDJmI7xrLPK06KcLPlytQtMH6ZwQR2I7H66ao0Z/pUam2+aogIFRVJkRcYgt/pn6aDbSOcdx8we499WjPkrFcadHANPpjOmTp1I6LCuzS8TQNu6wJgHcVQTE2g7hgWjvHMfLXoPl7wM7dCoa5GuJnBnpEshJC4WMfuj4rp0L+G0KTeIV1qqzzWr2xlQfXcEupBuwcA98ZJGjTZUvRUAN2i0GAqnsszC4AHOOPlRGabF4ttg9Eq8AgqyGcBkdW5jmFYSMcTxo78S8Mo7anuatFEp1KlJlZl6WIUQpMfEy3CDz+Og/f0vUpuogXrBGIIE8HgycSIONElVn3e0pELRqI6ftFq0zU/aABSR1ACCGxE551HOki2F3olqeX9nUSjunUE00BvHLAfZYjlbpNvvjjGvGfOm1PrVKirbTLY9gW4UD5xOPvONes77cEbRKBVFcEKEpKVpqqnACkm3GOYnXkfnF0bc1QLi61ERYEqVFODEHm8nAHfUMflk0Wn4wM/wDaX1QiZdj0z8oPIBIxM/dx39A3ew222p0EeypuKr2A1PgS4gO6pm0AQt65LdIOOl/kry1+q0y9QrTquIZiy3IAQbEgm0gwGIuJII6QMy+aPFKtKjCJCP0tV5RiwBKDmpJAtuMBQWAljK7kjE2am88qLvdoAQodZFNzNw6DCOyx03SbciGAjgja8G8LXa7ZKWJoAL6jRxllckCBN3yyPprL8u+ILeGChgy4t+zJux2wZ+YgR3B0PM+zqOyslUqrqARFwLoZRWyJVlL8clRmMaxfUxdWasEtnPLNKlV2tRZWqgqOpK5UkwW6hhjJJJHcnPOg39I+1WrZSp2IEIPZUUKpAkAYGYGr3hK1KV1QqaFEglVCel6jE5tW9raYA+Rb5aHvGNq+7qLtqIDVtw4Jk4SmmSzHsswT8lH7wnLjT5aNU6Sdgd4b5ffc1xS24LHuxEKAD1VGP2EB4J5x3MaLfPHl9NvtERASEItJaWuA/aMUiAsT8PcLnIGvQ/AvKNLYUfTUyxINSoymXP93gKuQFzGZJJOhD9Ie5QoVvRuh/gUCDa1gFwk5ye4vA9yPTWzz2zykjSC6eRpE6Zjphr+iujTevuFqzjb3CDBFtQBiDyDDHIgiZBETo7pUKdXc1qTsQKNBKaj1LnVGMs5cNNzMepz1ArTM5k+VeTdwq7pVdnQVA1O+m1roWIKkN2NygZx1aLPDvCBTqM5O5pqbhUI9aka7DkOzsSwzkgZ4nBY4Myal2bsVOJief/D6VFqdKkz1GC9TMSzMTxifnwM6E6+LVMgqsEHkNJJB+mBOt3zFUYsSCSQAsjsSeZ7fXWRS8NqOspTdh3IBIxnn6CdXwp8VZHLNcioddQ6lOxeJKkD5kD8z8tMVCCJ/MTz8tWbJLsNfDaO2fcbgVUF67mvBL1BINV7RapAtBmcgmYyJAMdvsPTQWEhQMS0iDnJJBkyBg/fB15561Bd3X9VK1Q+vWwh6ZNdwBaGDOSY7iJ4zOjTZ+JGnXp0lpr6rAhU9SndCwCILwMkLJkMwIE2s2qIzSWzQ9TI9x7d5gnpORPyOOdbPlbZ3K6hylzs0D4byEIYKIgMobggEhpEiAO0NzWrvFPbNcAJFyA8nEXyQbWGO4jnGtDwrbbim/qinUtEq4U082lhBFx6lJNrHAYn94nS5EpRo7G3GVm34t4O9NSxdTPcBpH4yfYYznQp4J5OVdy1eo0PPSCMpPxsQeWCwvBglzyBol8X8UqK59RHVBwzIykyxkKxdhxj36ScAam8M8XpmFWwEkwPhBAKiBMD744K6lixcHyLZMvJUdKFEb06VRmMEwoucn2LkCeIkgCSJJOvPfEvFa24q9dOosXQhPUqgsDcoyGmSSwEQYgfEX+YvOrUmajSVUdVDOzuAtJQW+NhheRIEsPUChSzAqE0PMNNZ9N0MG4vVqVkp3FsuKG2DBBPTDGcyWmdPKdPQkcafZq+DblkUKyFADCSr2kEBjcVFqnDG2VwARcNGey8VDUwjnkgliwlR6h6lIESrBYOcEHAxoM2vitWq1xb9YpJ9nYmmVQ8qCldfURlKkyZEXYFx1f8P8Xp1baa3G0NdfArsDzO2Ci/PSxpMAcvAGFl9y3Uin2+KtBDvPCU3F7Puq0UyQbBQFo7m+xhH9oD5diRd8P8O2+1EUgtJqom+qxdqwBkB6rEuYmYkCJxg6Bq3jyKAaj1KTPKFXV1cDi8zhVgt1klc5ypArbnzNRphyKoilIhWAuIM/ssgVTcYDU5g3cDq0YRiugScvYWeJ+aDYPTDoxMGGGZMAAQYPPdTxiNecedPGJpFQZ9V2MXZUKVYm0Em1mcrBMSrRIAmHxXzqkFaCkqUIUt0hCVAtsKkm09QiDgDIwBbd1alVjUqNcznLNFxjEmPaAPu1bSEUXIjpsCwuJA7kCSPeBj8daa7ameFU/OIBgTMLaPvj6ax1eCDAMEH6x2/P8NWD4jnggcnJuYgGASPqR950kk29DrQYeXdnsFW7dWMxIilZWdkVTy4RYuY55gC0ACTrS8XC12c0fEAKCEEJXNQFEYdMEqKjwbgFIY9I5GdA9PxJT/p7hfijufaDwefxvr48gpzLQxJInLESq47wO+Ik++pZLdaKQdbCXwmh4egis1Su39ui4oA+5phvUf6uLf7OpPMvmGmVNPblCCOpk6KYU/YpgKIbgsWAtHQBNzAW/wCroaV1wHHTyVaCD/ePJn89VKPi9PBysRAOSCIxcORnnn5a6LlTVAaTdss7oCCwBJjMCZgZzg8Zgdx92sWoVLdOB/P4aY/iNQ8sfyOOBIgnUSN/xp4xo7krNTxXdtT3dZ0Yq6biswYYKEV3hp7Ec/dpzeNNTqpVRiz03uva4h2iJLkg9XVEFYGRByPTq3lvZ7Ks9V6f6xW9R2JqCaaGo5emqISVLOTYFPV0ublAkeY+YqHpP6UAWdUKBEVBeJP2jawWSMgdhjTxlZKSCLfeYK20ehWota/9IRw0EELuA1jqtrKMqYhSPlOTLy/556FasCGcpfTAk3VFZ6XpiTKvYCqAqU6wwIsOvMvFqVuy2qzNr1oMQQHVHAAuu+1iQJtBAAkuT+BMBt6z1KZQ01qlkKxHp7IICeQAxrAi9ADgXnCl5CR/YSeOfpQCrTqKlRqTMtz9MCabOBEgVmAmYilgiXPGR5j8coNv6Q3IWilOmrvTKMCXqgVG9QKqtcFhMSJYkEEk6CtkW3u8oUyID1EWFDMQoIDYh2+BAIhh0SQcnU3mDberWq12dV9WoCiKshkaoUi6n0L0qCOziTiVkPSClejU2ewSrVvbKPVuUNdC0lc2khmOYLHrLRxOZJtU3lLY7Bdwpqpuq2VCkYDnoplD0hAgXgAnnk6EPA6hK/B0lTJBEhXJBklhBgxBIwZkc62fNtQ1t1Tp1AqLt4Z6YJDQoUoAFLC0tbLBjChRgzrBDIrk5G/JB+MYGDvS1Vv1lmFNyJF6IIuxBqALAPIutbjIxol8O8dTeRS3SqaxBtvM06jkLa0RPK/GhUi5cwJ0NNUarVZi4AgyCMxlbAeF7GYkg89zU3tEDpsLM0sKdNCXPebFBKAZIYxx8sLGVtL2VljXGz1OuHQcvWQhSVd3Wra3Sym4EVQSIFOoDPYtMkV8S8uU7SacFXDDKNKMrtKsrKtijsrAESy5+IZfl/8ASQY9PdyykNFUEl1uz1wCXU94EkEyGwQaboLUCelWVqdRiaSvUd6NWRAQEAsmQArZXEfFGqShJaZmjJXZ5d4n5bNImFkZIE5jPGePlMgqeMkYVX4cCZHb2iAB7iP5A16mjU6halUDcm8MVLrJn4hIIIJh46rZzg6DPNfl2pQJcrAbqIxDL2qLbxggn2mfcaGHK2+Mux5xSVoG25MyR3jjjnHsSDqDU95JEfZUgfcpx9IBxqA62oyyORqRotWGkm4kQOkzAhvtSsHUep90TKgsrQiAW9hEhT8xMH2j2jRFRCdLS10DROORpyHXNSUUk65o5M9f22zDvu6wUkUjulpKpF3qXH1KkEz6hkcAtbKiMSMfpD2M09nXXIeiKZIIa1x+1QGCYDJUJUHsp7a9Ap74iq6UEAiq4IYXP01Tk03QW/tCoWDbDAmTEinmnw6rUjbbdHqGoemkvVYtOs05gKFBmGkDqYcAAwjadsbT0gR36n9Q2oYNJrViqtflYWIEAQYGUM5nJ+Akpsn6lcYVHos+Q0Abnd0qbTyUkUnEo1zATBJAG/4d+imoybb16iUvRlmWkod2N1whioQ4AksH9siBpeZvI1UUKqULWVht0RSHuWntzVdi72w9R3qE9gZIjghnmhdWBYpVdAP4PVT9YapSWmqbbbVnDG2T029RZh6jA1IBXJ7Fvi1g7ao7VENQsYOJBywUYkiBiJPNo+QGt/ZhKG13jgtURq1CgLgUvCXVaisA7BeymQcTa2YOV4l4/U3BLOz/ADCsYJyS5B6EwQoCjge5JZ3taAtO2Ffluh108KrAkTfUplSHyHIiB0leREmeTrL8X3AuqsjWj1HYWBg6W9KkOctFziQeMEtxq55SANKu61M0aV9qbmotYSbSQogQJDSQRgAiG0N+JeIM03P6ikytQYcGOm8ARMGJEgiYJGskcLTs2/eUjT2tZioZRJKKw+EBpEmSSAFDZ9jjvI1drbk0xNy0az29a1ASEpGVVqiEYZze9SZ6aYICSQJL4o62gEQJEWrwSZ5U8yfy1bq+MVKsXAkGIgoiiMiLVgAAc/I+2nhBwlfoSco5FRNt6KO9T1kVSDMZWS2VCwwCLgzg/EYAiBe23mg7czQWUaRVDYpveSFIU9NNrcBx8UmffVEWN6QKhCto4IFVQTd0ARIk5JkwFAkFtWfQSyz4rouI+LrBKP7kwDJMZUECDGmm+LsXFByjXwG53FLd01qU7sOoUy3qUqsMfRrHLMlUEi4yVIOCSstogVqBRwQ4IZZyfYrEBWWZaYFwIzBF3nfgu8qUazKCJIKkMJp1AMmnUX7SMJxyIBWCJ0VndK6+vT+EkCrfh1qemxNN24fAYrUABYQMEENnzQryiVx21T9gXvtr6VRSPhYStsmBwVznB4nMMpOdUYxom827OBd7OB8NsBwwAI7f1Yke49zodoA3COSeke7dj9Bz92teOXKNmecadEZQzHeY+c8YGu1T1GFtz8OcYGM/zJ0rI4OBH8z3M9401iTJJJJnPf6z786oTqi1ttrdSqviECDPu9QDHzhW/wBdQLTJBIGFgk9hJAH4kjWrtm9WnbIyGLdgGaJdicAKqrHzb66j3tel6fppPxBrlySQCIIJGMzJySBgDGpLI7o1S+nXBSv1/Zm6n2h6tQal2xzq5jZ734JSt/WXUgsam4N4noM1Lb2eA0TIPwqFgHq0Y7GmioIAExzgwMKCDmQoHOdebeHeJhNzVdYE1qpckglH9Z1LFQnwkA2rmRJINgnG8a8UpbrdL6FR1VAWrMGBBXJACAqasQ10EEzAk4OWUHLodSUez1jxfx2hSVvUr0aZj7bDE4BKzJExOvNvEPMu9ogyPDXpXs/qHcrUCXGYUArUtENCqpPODoZ8M2SVNlVfcLVUVHd1qCm1S4BAEAf7LLbUYIYDXA9hGKVO63JSinp02ZU6FA9OkWsBLOQRj998nBPcCOFPvY7ytdGx5j3rbgUzVWmjVAa5RA6tNVfTpkB0LOek1CwNrq4H2VnM2fg7slz3inTBklAoALE/FIAOWAuz7H2p+aK4qbqpaAEQlFAVkAWmCD+zZjZwen5/PUn/AFJqNL0/ShekNDMpuybTiA0ZkZBHPI1dppeJJST7It3uOq6moNs5uVrhkEQvZgSDz8REnVEsLzE2k/aP2ObTjJAHPMqNN3ZGByRJD/vqwlSfZhnP8NaHhGxNRyHmDSOO/VAUyfecd5jGdMctFHa0bjkEjjHMdoI4bIP11cq0hRZWIBpuTx2IUGRPfJx3jGm7akablDhrokiVOMEj2YHOe84I1eo71aq2FYEANTJACwT1KexX3EnBBGSTCbaf6NMIppfIvENtesi0T1AqwAKx1MGMXBgsRyGAHcgvoMagaoFVPTtpsAI6ipYEoxkf1RJJiWnEgaq0anpNY5BpMTY4kemxgmTyoOLl+jDjVzcVfSqM4B4KVgO6khhUC8EqQrQOyjsZ1Ov9f6LW/wAl/KM/xljclZfr/qWUyMMMkT8o7a0KfifpkPbejgK6T/WUqigxMQpVhKH7LZ75r7xARaLYKkCDIyQQROYX5/ZA9tVNoC9Jl7pcvcmPjHy+yRPyHGj636O1b/ZreOUgaPSZW1bKmQtVQFtZh2fBVwT8YbGJ0M0FJaFBJMj/ADY+7H561vDfEOl6TyV6igxmSDUUEjEi2oP7SEQPUMxeEUTNSyoVRQ0sFQkqoMGWMAQJwfzGqJcEzO1zaKT0ysyDI+4DsZ9jMY+Wq5/n7tTVarMTccyeQLsHggd9RMc6rH9k5Neh53BtsBhZmB3Puff5DgajnS0tGhG2+zo0+mc6YNdU/npgM1vMPiDtu60seitXCxgLNZ547nueTxxrb8ueGEbeuykh61CnTGVKxW3IQkBTmEUTIaCw+HWF4ltGqb2uiCWNevGQOKtQkkkgKAMkkgCOdEHkLxFgWSxnp2SVS4tcj306gUmDazAWgcMxALHM5vjEZK2ekLtlSjYi9PossfDAdVCq0ZGIEfI/OPPdhuzt9u9YAhduDRQwUL7gpaxhSQCkkQ4KtOZkwaP4/Qtb9oZtRbEp1DVFoeP2ZUkHAaDwH56WOgrxqudxufS9NEhiq0STbRNxctVcXLUw5bExDAzLX5fpk4W5F83nXEHfCtkAiuRdc8DgBVHf5XmckYCHkNrS8Yp3IAlN2X95VFsDixohhLfKJPGda3l/b3MTULIEDNWJjoRYLYHJOAokC5lAkA6zfFvFjv6zm40qFMCynLMoUMFAYkxcQGJJ5YEKp1VZJO36FeKKpezBGxNoLcCcrELGWBJ+vInOOdbfl+gbatTAWUQe4LXVSsDuAuW93XV3wbw5txVVaZVcTcBilTki/wBi5IIRT8TSxwoJ0vFxTo0TSoqUpUoIUm5rmEMXJ5Ym0n7oAACgqTatizSWkCvjdM+opAHULcgEk5YAz8u/zI7aoU3PLItxggwZnEnIkGMz/wDep9whqPyAxFouGJYXtnv0iPvxzot8muDvE9erZTpkM03SwtsK3KsqACBDRMniNByHUeMaBA1gR1ANcOqOGmTJjhgeSI5EgE6l2O5tFpa4fCpPxBZ+EyCGX2z8jiACTzx4TQG4f9Wpr6dNVTgqxZcTlVkywAIHVg9TGSGVacG0iIbEiCY9x2MciI+elXGa0PbjTZo+i1Jwpn03wk4Ab/8AGZGMEiD8u4Oq9HprH+2s/wDqRpnP0Jznqzqu28ewqWYqxBKtBi3gifbMEH/TWx4YE3NVCOl1MlJy002vZAeRcgxyLlwQJ1zTXY8WjG2m6NF2YGCq1V+tyGnHwn37+3OJ1seWHVDVMAsKTC4lsFiFwsEQQX+cAz21g7sgvAmBIn3JYk/6kj7tEm02Zp7V6pg+oxMSZCohFPgz1Mzce4zyNHI/HZPHfPRk+KKCxGJQZIHJOSPmBgD6fXWVqav8ZkkkEyTyWnJ9+Zzp9DaSAxyCWmI7RA+sHP1jVY+KJZHb0RekAAScH2ExgkDJEnjHaRppURN3eIjtnM8E/LVttszM4hjBGThRn7UjPEADt7xqrUY3dpknEDnnMd/bjTJ2INGnLpo11dOKbdXeCl4hVcqGA3FcEMsrDVnBMQf4kSBzok8n0A1Pd1BBDNaIEf1jNDCcgwgOePx1iU6k7veUjcRWqVRaCwVrK9RzeFYSoAJnJESM4JN5FWNgWPSHr0yWkfCqOMjgctg+xI7Rk+pfg0Xw/mgm8x1HDdyDWZQJMEQRBHfAB9+DmdBm6p3bzcFBeXqLTFuSxULSIX3LVBZ7EXHjW55m80IQfQe5xVqspUN0llADhmESCGIEn4J41hVK421BTTj1HWKUGTTVlIepd3a02oci1qlTv05MUL79mmT47qx/mKpTVTQpMHempFRhBVmINyoSMin2J9wwi46zfBvDjU9OjQW9nwJwpJEGo8/BTEZPZQAMsNVtoAjCTBHY8n8MgfLEckjkeqfo58CWltBWCkVNyD1GMUQ7lVpypKqUC1CcyWB9talBLS6Iyn79vsg/6auwolCZNwe5uipVdMNUKgdIiUQSAqrAEsxHnni+9NRwpMybmn+0cYHBCg/jPbRz52Rkpg9KgjrgFWaDyyiVYAiA8lhOZk6AkyKjkcgx8gQII9yFt/HjGnbonBcpGQiFqlMr9pmbEZnpGJngR9+jDyvvWpujm6BT3HbpJZqtttqhckqRxyNAbWgqSzAhVMqOMDuW9j276JPLu7QHoq1CUV5VkwRMySHORcYkcSJ0MnjFtDpKcqfyS+IVupYAPVdeDAIpgtAAa0cDNs8/XWBuPFjUVQ6BiFAuk4/sxkQMCDx2jW34nuJqtMYVyC0MDd9owZIhRzH46x0VWJ6KDY/8bmkxGOAcanhrjstmTvTKlSkyKJHSwMAlT2+RMGD3g8T8uvTRosJBLYX5n274GPnjT6guZPjIYLEkMcGxZIyByNQAMvUpM/L64B7du+DH3av2Q2OXbwoYkQ0giCY+GRxEgGcHj21teCb3IonCMW+nXaCItzntxk4mZou9t5AXIlYuFtyXI694AJABJxge+qpYiChbpPQe5B+Y5kT+A0klzVMovB6ItypDkHkH2ic+xz2OjvyB5HXebao5qVlIZlFiowlQrDDZ4PAI0F+IG6rcPthWwAMss9ieT3Jk4J516/8Ao28obc+HrUr0UqPWLOpYdQQkqgQ8pIUGQQTdp3kUY7IvG5N0ed+P+E+jMNTqKcBohgcQGUmRIHILKc5B0O10BJN0yTgjq7cxic6J/PVVE3VWjRuKU2gFySwI+JQx6nEjBJJxydCh/P8An89NFpq0JTWmNnXV50j/AMa6unOSNrxbYo24qEs0vu9wpAsJtWoT0rlr5JyYGRzrXp+BvIQAiCFYG4pSZzCy0Hqg3EdkmSCLdUEpgb3cOWKha9YlxHQorsSRgi5oIHtE5GtjcUa1WmGoXUqN0IMirXaoReYgsyyxIXLEHNzMYhk+CkNbI2enS+O2rVIU+mM0qeTlmA/asIUwvTcpJaGKGi9Y1Cajm64sXJJgsrHIjGAxmJVQVUdUAV08OFNoqn1QpMU0PRMnoduILfZBJJUjm4C5W2DhVq10CUwyqAylkBQTb6YjpYwsRAuaZGdJSTopzbVlXwCrG5p1RTNlSoUSUuDkkJEN0uwuHSekFhOBGvdX8s1Fk3ntdDC6LlY8KnBU8R2iMjXjnlisNz4pslzYK6EAntTlxgEgfAPvnsQF+iK6BkKnhlIP0Izp5yrSIJctniHmnx0V6TAulSZE9OWNqwxMsCOBbBz2zrGpUB6ZCk3MpMSYg9THOBiwR8uffJrbb+ltTHCuQAOMTH+p0RvQycSCqrzb01FYjqJj4QvOJ5wDpckrothjTsByrYtUfAM2qPackY4GfYxre8GeoZVqVFhFwtCXkiACTd8PMjuY1j7zbwJYnoYoYAnuQc8GQw+ur/lmmk1HF4sQMYCsSLxAAxPBMfKJ0Mr/AMbGxqppF/xczVaBIsGH4GDbkmIggHP040PVEJBJp0G+amIPuI0QeYKo9ap8U+mQ1wkk23AdWTMzM9+dCpqJHwQZ7MSI9vfS4FofPKmToSTTNjR9nqJHSxm0dhMYGMfPTq/9X3hTzmB1CO3BuY59u2q9IrKwO2cmJEnGMDIHfIPY6u01wwYrwgknpINRDyOMLEe8+2rvslHo5QqmxcKSs/EQSBIYczEgMsR3OJadR1FNx6neMFsWD90A8E2hfw9tSbI4KgEs0KDiOkznNxmM/Iz20yuJg2mp2g3YxIa0cyAw+RU99Kux2vGyGqYUj9wECYwDJGPrOvovw2iKdFKYwEpokdwAgUfQ4/1187M9yEiJCkH2I57/AHMB9deubPz0K6PVV0UXVAVq2qUL7f1aaM2BHqU6lMP3leDI1LNGTSoONpXYA/pCI/6jXCAAAgQBgQMiPv0OBQT1GF7xkxOYHv8AXH5a1vOW6Spv9y9N0qI1QlGT4SpAM/XMH5zrEJ1ohHxRmm9jqr3MTESeBwB2A+gAGuLrgOurpxV2E29rj1NwFCXLuK5KmWvJ3BVXdYgqt2AxtkZHYlWx8J9bbIfVamLqwZs3KHNIsyEGZj4jybVHfQb4ttYrVXDMLt1VDgm1GUbkwP7Ruk+0BsdOTzwGp/RQO5apEd5QTPa4Ads4WRrJndVRfE77AfwXcPQ3iq5tg1KJECEZ0algcC1iIPYTnRZ5tQ1Nqo6VLsDLkBVN4hmJwABgkjAX6yN+ePD7K9+P29Nag+TAtTfI+aBuftc63/F93+seG0qk/EDcAMBy9SV+UNd9QBnXNW4zOTpOI3yVuEG/26UFBSmWqVbeo/sqVSWuYSTcQFYQSGjAa3Xro80UujmHqUaYPb9vTD0zkzaQQv115F5B27UyovM7lZhUk0jSWraakuAVb1HSxgJJJEWKz6u/TdCg+3b0iVp0kD069IMX2rFtvUCVKivTJUqrckWK3vqmSLbtEscklTBRNkU3leeVqVFtnqE1SoBnEnBGeBOt4UxeyqSrM4K2soy0iwiTcCzR0zx7EjVLcbdm3TqXaqwNRmcgEs1sG1VA5qvViObQw7DW54SlqrCYlz6nqRbNS1AaYPWDYTBgMScwI1KRohVAh5j2ahi6WtTqThWkC0qA0dsD27AyRJ1X8v7UJ6hyyvaPkALpDGRINwEgj7jGjrb7WhWthCEmp6gqAL0hjkmmoNoWTM9LXgexG9x4HbVK0LaqCl6rXgLgEqSB0MTMCMTdkAknQltcR4vfJmT41c9Ul5kUxOZMlZAEkk/Ec8n3MaHv1GoBlSMTnAjRVXKuajek4MSwVnYWsMM5qUGHU3BLkEnGOKAoX8KSD2IeoBktJ9OnLGT3MjAMCBqmNuKoSaUnbM6mloW7FsZtCkrLHDRkTcJNxMR2AHae3YMqREEXLBEQISSJgyxJB9xzrVpeCPdJVkgn44BEn7FNQQDyOq6J+sWNv4YtIksJWAby55dYjJEEkEyR2GNFyBVIxkUhpUZImT0wVhpz8gCIzIP3y7qiVqWqGIBghZNtxuxTYghWUqwGBJjti74hsQrNdkU2W8YLC1mnBwOi8weLFn5Q+I+HznJYDkT1AXKQCTJiFn3+WNG7DdIykKn4RkD4VDknJn4j04ge+fpqpVJPxZtFo9wBwCecDGtLchyGDFiO/AGSDkgDm758ay2SDHtqkNksioRadc0tLVSB3XV03T00GFG/4pVdau4VhUtevVFM/YJG6PqCZ9oMCcnIzIPfLPVSQdzUIXHMvTxJn5EAYM9sHQR4jURjuhaS6V6zk8hUG4PV8gJOBzJkZBU18oMbKXb+kFR7EX7Y5xzk8+5PI1k+oVpFsT7Mvzhsw+zo1ViEJiJixiFqAHvDPTae8fLWT4BvbtpWoP8A+N0cD3WpUVKg+YvtMd7/AGGTOrtVqbM0jEFqySYx1UTMmJIuHf7PyOvMaFQ0qvViZpv9bgpP3Mqt/wCnS4nyjx+KGyalYb/o33NRUr1qjOZNGkajNfUSmxqU6jgMThWO2knBCQMKdEfjPh/pmvSo169P06YaiprVGpgoxpvSJLXKs+kJnHqn20HeTd2PWr7QKFNWjWpklvjdaqOSsLKk00qEATnIEkySeMV/VpNUFoYbeulcSP65NwgqgqMXeqykiTAdTOBrZfsyNGDsUHxtkFB2DdAVwuJGIp1yW7XCJOtins0NNWFRvV+2LwxS+mG9QUrRbgFlNxjq5ONZ3psWamp6SKdNlk3mwEsxpySRIYzb3wZOtG9WpPCQxcBrQocnsAQxuI4JEZuGQZON2zfFIubBiCCLiwCi2KSlfUZyVF5NPASP7QYmJNuuNVIrVGhFhPTtuUIVZKgiVRkEqhNirOCuGnUPhtYIsK1kuUVhOCm3polt7D7dVhkjM8EavbSrbXBLq3VtiakgLUtWuC8icXCQe1vA7C9nUQ7cE7+s1Jll0NkFLHVQfTzUppK2vfCgSFADkFiYU8IcF0d2AVhcCVy1QM0kqFDkkkFFFpwFAuLCNyvRdUqVIWqrGf2hRk9RIZTUAlSzAJJHUYMxpUNjMpbUYUgOCEIKg5F7U5GQkKQJnEKCOv4Dx+SpuNsILGcywE2hiACyoVgxK5YmZJHYAVmWmhLlSXC1EX00j0yHLOnWRbIYwwH72JE60d1ySyliQxhVFQwJMI3C8fHco4IImTmbpmdX6v6sFwKjREGm1wVZOVBkyD0mJxBQP+lLa0Vqbgq821OgseDMEEzwbQ34k+41B4bQPokOetGeiwgSCgEZBBZi1M4IJEDucd3dM03V5kKA6wCJCtBiSYlVGRz9NTeJUXp7mqQty1Aa4PvBJeTnBqU6k/3++n9Cvsz/ABvwpqdjFSwZfiUMEciW6WZRdhmGBiAIB0Ob2jgHJjBMY+WeM/L3GjfxTYy1wqKYULljfzCkCCIgq3MSzDtoV39GbhH5YK+3vwP8hOdGDphl5Roxzrka7pa1GIWnppmn0zoPoaPZt+N7GaleoAZG53AMxBBrNBUASsdUkmD2PSRo98l7k/q6xH/dJ/7vRJx3iDk8T8tefeNOEr7iWQirV3EQ6SpXcn4xyOJC95B95NPKFZP1Mtcua4zM/YQYIbBA4PPYDk6zfULxLYuwop3BW4MV3Bz8QiiY49kiO8fLPlXm3Y+nuHHZgrjjutrRGOQfx16fUrhadcFlWysJggQWSsxb/wBoIgnjudBfnyipAqhlJpvY3wgw71SAcxAtnieqI1nwakVybiZ/lypa6VQyLVq1WFNi6LYVospa8glDJkAiD0mQY1m+WvFqlNiivatVIcQCHsQsBn4WEEXzjMyJGqnhS0WqxVZStrYuADEcKTI7TAkSQBOYLd14nFYvTampttlIgiyxsMIMiQcAcQO+vQ/Rjo9A2RQ1biy9QqTJj43NNLjGOQZgwD3mBq7Z76KRDoho/wBZ1TSA4k8SLOrBErBB5888A83eg6GpDqgYC1wrQc5YdRgge/099yj55ph2YVgZZWUszzKhSJJyXEFCxwwJ5B1llFo1xlFhB4O5KqQAzMN1UUGIuatCp2wES60kknBiQNXq25Jd2MhlXbMZcvaw9VWh2PUyMSAJMERMA6E9n5spim1Na1EWGpZeZBWoInkAkQhAPzOIKmQePqlVXNSi6MGQkGmvw1UdGdVgz0Brjk5kmTpWtnKWgsr0Cm8RqiIqLVKqoIqX0/s1HHqN7DJgmSPsia6VKl6ipUoXem6ygV6dMoVYA01ULNytEAkXSJM6zH8xBqhqMaEreSVtJPUY/aXlgI5DE5MgxC6h3Hj1O5SaoJAAIO4MEimwZw6sthdiJCR8PIAjS0OmbbKRapl24VlQG5mpq6FQ4k5WpyAcg9iBU3pVM1jWF0lwoSyori1mZ8ACUaBBHP11m7nzTt/Uy1MgqblDrYZDswkVMgmqQsFT0j4Y1T3Xmagaiuv6uGsIb+rC5CAyGdlMrTUccKBAnqahHIpBYwxmxihAOWsIViFjGQsk56tam7cGn4fUa0w1WmwzPR+r4aecSfow76H/ABXx2kTUKupZ2YkAi0ElDIIMchp+6BqqvmcfswYC0jUKwVYs1UpcWkgfDTRYAA6fck6oougOSs361ORRLER6ahxcVZjSY0mJKyceiZxw5xkTjb0jqackYERMQcE/h9J1Vq+ZAZAgAO7r1Ly5E3c/urMZMc8HWfuPEbu6ge0rPABE+3yHudMo2LzSRDVPUY4k/fnTdIOP3l/zD+Ou3r+8v+Zf46uZ2LUlLnUd6/vL/mH8dSUnWfiX/MP465hR9CV//L/jf/Ktq1svg/8A2L+Ta5paz5eimPsvN/8AJPyq6r+JcVP74/8A6qaWlqEPyRV9GMPhP90/kdN/n8td0tbUZmLXU/hpaWiEf7/f+Wufa+/+GlpaRjRKJ5H0/hrlD/jS0tTXZVlte/1Onp/z/HS0tVJM6v8AP4aa2lpaIpzSGlpaIBadpaWgwo7ruuaWuCf/2Q=="/>
          <p:cNvSpPr>
            <a:spLocks noChangeAspect="1" noChangeArrowheads="1"/>
          </p:cNvSpPr>
          <p:nvPr/>
        </p:nvSpPr>
        <p:spPr bwMode="auto">
          <a:xfrm>
            <a:off x="63500" y="-1041400"/>
            <a:ext cx="1676400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8" name="AutoShape 6" descr="data:image/jpeg;base64,/9j/4AAQSkZJRgABAQAAAQABAAD/2wCEAAkGBhQSEBQUEhQUFRUUFhcaGBgVGRgaFBUYFhUYGhgYGBcZHCYfGB0jHBgYHy8gIygpLCwsGB8yNjArNSYrLCkBCQoKDgwOGg8PGiwkHCQsKSosLCwpKSwsLCwpLCwpKSwsKSwsKSwsKSwpLCksLCwsLCksLCwsLCwsLCksLCksLP/AABEIAOEAsAMBIgACEQEDEQH/xAAcAAABBQEBAQAAAAAAAAAAAAAGAAIDBAUBBwj/xABCEAACAQMDAgQDBAYJAwQDAAABAhEDEiEABDEiQQUGE1EyYXFCgZGxBxQjUtHwJDNicnOSobPBFTRDgqLC8VODsv/EABkBAAMBAQEAAAAAAAAAAAAAAAECAwQABf/EACcRAAICAgICAQQCAwAAAAAAAAABAhEDIRIxIkFRBBMyYYGRI0Jx/9oADAMBAAIRAxEAPwDzXxs/0rcf49b/AHn1Su1d8c/7rcf49f8A3n1QjRSQbOltKddFPXSmudHbFOkWOuaWhSOs7OldpgfUgWdc9HKxhfXLtOZeI/8AvXLPfXaOaY27SnXNLRAdnSu1zS1x2zt2ldrk67rtB2K7SLaQGkRrtHbFdpBtc0tdo62PDHUlImdRBdS0hnStIaJa8c/7rcf49b/efVQLq145/wB1uP8AHrf7z6qs3/GixUP/AJjXUQsQoBYkwAoJJPsABk4OmLJ/k/8AGdalPcLQrI+3ZrlPSzReC9JVkwACLneB/ZHuSVGMuklxAkAHM4GBJJyROAYEiTA5OmVokie5icEweInB4xmPzstUITpUjpKBse3VBj4iBBniGjOrVLxKKValStUVwquzDIpUwXtH95iGaBMokDBOmTFZklDj5zH3GNWBTwJI/DVo7BvRWrYy0yxRX+y5GWxPIlV6Rb79U6glcn+GhJjQ6Ijz+eNMZhqRmjUNhPvrkdJpDddxrvo6aVjTE7HLpupJxpka4ZnJ07Tdd1zOOk6U66QedNLaBwm0hpTpDXHDtPp86j0+nzpWNEu+ND+lbj/Hrf7z6qBNX/Fo/WtxP/56/wDvPqfYeFtVghHZL1DMMKJyRdwrFQYHvGiKVNqSPhwYK/dUW0jP1P0xrc23k3c1KK10oVGpHKMBN08EZmCcSB7GTqz415bWhTCqbr6ltxgOAwCWnGYkcYliYB+H6G2tZR0KtoXpWIshcQIPaOD7anJ/AVtWfOXifkfdUKXqVaBVcFmIz95AMc/TpPGNC9egQYP14xBOPqDr6c8ybn1trVCoxWDLEQCByVHMfMgD7s6+et/s/S5hrWEAjpaGMg9/3TA7FsjusJ+VMZx6ZXobarWVMErkAkmxQpyAFBCKJJwMdR4kmm9IjkET7j25g8HOMTq/sKgUtaP2bMwklgzqMBSRCkDJhuRyMZ1fENkXp345UKFE9TEwBHAmYRRJIBOtFEHNxdAyKX8/XXqX6Ov0Y0NzthuN0XYOWsRGKAKptuYrkkwcTgRzrA8T8u09v4erOFbcVCrMbgWo2uJpWg4Uo4JaMsntGjzyJ5kSjs9jRNreqpUQwDhrzP7M/EoJAMGRIMRrLnk0tF8as0K36JPDTAFKoI/drVM/WSfx15D588sps90adMkoRctxlgJ4J7xH4HXs3ivnNKbOqhAtJxTepVeykKhmKaWhi7YOelRETII15X+kav6tUVsG8sAyElCsKQASAftdwDqWKUuSspOK4gPGuacOeJ++P9f9fu1Z32wNMkg3IWNrgYI5EtFskEGATzrcZynGugZ12NIaIUT7fZNUdURWZmgKqiSxOYAHJ0YP+h/frt2rGmsrBFINdWI7kAYkfuySdW/0PtTXe1KlT/x0TbALNe7onSoyzEXAAAnJjXse980UKdGnULF1q/1YpIzvUxPSiicDJmI7xrLPK06KcLPlytQtMH6ZwQR2I7H66ao0Z/pUam2+aogIFRVJkRcYgt/pn6aDbSOcdx8we499WjPkrFcadHANPpjOmTp1I6LCuzS8TQNu6wJgHcVQTE2g7hgWjvHMfLXoPl7wM7dCoa5GuJnBnpEshJC4WMfuj4rp0L+G0KTeIV1qqzzWr2xlQfXcEupBuwcA98ZJGjTZUvRUAN2i0GAqnsszC4AHOOPlRGabF4ttg9Eq8AgqyGcBkdW5jmFYSMcTxo78S8Mo7anuatFEp1KlJlZl6WIUQpMfEy3CDz+Og/f0vUpuogXrBGIIE8HgycSIONElVn3e0pELRqI6ftFq0zU/aABSR1ACCGxE551HOki2F3olqeX9nUSjunUE00BvHLAfZYjlbpNvvjjGvGfOm1PrVKirbTLY9gW4UD5xOPvONes77cEbRKBVFcEKEpKVpqqnACkm3GOYnXkfnF0bc1QLi61ERYEqVFODEHm8nAHfUMflk0Wn4wM/wDaX1QiZdj0z8oPIBIxM/dx39A3ew222p0EeypuKr2A1PgS4gO6pm0AQt65LdIOOl/kry1+q0y9QrTquIZiy3IAQbEgm0gwGIuJII6QMy+aPFKtKjCJCP0tV5RiwBKDmpJAtuMBQWAljK7kjE2am88qLvdoAQodZFNzNw6DCOyx03SbciGAjgja8G8LXa7ZKWJoAL6jRxllckCBN3yyPprL8u+ILeGChgy4t+zJux2wZ+YgR3B0PM+zqOyslUqrqARFwLoZRWyJVlL8clRmMaxfUxdWasEtnPLNKlV2tRZWqgqOpK5UkwW6hhjJJJHcnPOg39I+1WrZSp2IEIPZUUKpAkAYGYGr3hK1KV1QqaFEglVCel6jE5tW9raYA+Rb5aHvGNq+7qLtqIDVtw4Jk4SmmSzHsswT8lH7wnLjT5aNU6Sdgd4b5ffc1xS24LHuxEKAD1VGP2EB4J5x3MaLfPHl9NvtERASEItJaWuA/aMUiAsT8PcLnIGvQ/AvKNLYUfTUyxINSoymXP93gKuQFzGZJJOhD9Ie5QoVvRuh/gUCDa1gFwk5ye4vA9yPTWzz2zykjSC6eRpE6Zjphr+iujTevuFqzjb3CDBFtQBiDyDDHIgiZBETo7pUKdXc1qTsQKNBKaj1LnVGMs5cNNzMepz1ArTM5k+VeTdwq7pVdnQVA1O+m1roWIKkN2NygZx1aLPDvCBTqM5O5pqbhUI9aka7DkOzsSwzkgZ4nBY4Myal2bsVOJief/D6VFqdKkz1GC9TMSzMTxifnwM6E6+LVMgqsEHkNJJB+mBOt3zFUYsSCSQAsjsSeZ7fXWRS8NqOspTdh3IBIxnn6CdXwp8VZHLNcioddQ6lOxeJKkD5kD8z8tMVCCJ/MTz8tWbJLsNfDaO2fcbgVUF67mvBL1BINV7RapAtBmcgmYyJAMdvsPTQWEhQMS0iDnJJBkyBg/fB15561Bd3X9VK1Q+vWwh6ZNdwBaGDOSY7iJ4zOjTZ+JGnXp0lpr6rAhU9SndCwCILwMkLJkMwIE2s2qIzSWzQ9TI9x7d5gnpORPyOOdbPlbZ3K6hylzs0D4byEIYKIgMobggEhpEiAO0NzWrvFPbNcAJFyA8nEXyQbWGO4jnGtDwrbbim/qinUtEq4U082lhBFx6lJNrHAYn94nS5EpRo7G3GVm34t4O9NSxdTPcBpH4yfYYznQp4J5OVdy1eo0PPSCMpPxsQeWCwvBglzyBol8X8UqK59RHVBwzIykyxkKxdhxj36ScAam8M8XpmFWwEkwPhBAKiBMD744K6lixcHyLZMvJUdKFEb06VRmMEwoucn2LkCeIkgCSJJOvPfEvFa24q9dOosXQhPUqgsDcoyGmSSwEQYgfEX+YvOrUmajSVUdVDOzuAtJQW+NhheRIEsPUChSzAqE0PMNNZ9N0MG4vVqVkp3FsuKG2DBBPTDGcyWmdPKdPQkcafZq+DblkUKyFADCSr2kEBjcVFqnDG2VwARcNGey8VDUwjnkgliwlR6h6lIESrBYOcEHAxoM2vitWq1xb9YpJ9nYmmVQ8qCldfURlKkyZEXYFx1f8P8Xp1baa3G0NdfArsDzO2Ci/PSxpMAcvAGFl9y3Uin2+KtBDvPCU3F7Puq0UyQbBQFo7m+xhH9oD5diRd8P8O2+1EUgtJqom+qxdqwBkB6rEuYmYkCJxg6Bq3jyKAaj1KTPKFXV1cDi8zhVgt1klc5ypArbnzNRphyKoilIhWAuIM/ssgVTcYDU5g3cDq0YRiugScvYWeJ+aDYPTDoxMGGGZMAAQYPPdTxiNecedPGJpFQZ9V2MXZUKVYm0Em1mcrBMSrRIAmHxXzqkFaCkqUIUt0hCVAtsKkm09QiDgDIwBbd1alVjUqNcznLNFxjEmPaAPu1bSEUXIjpsCwuJA7kCSPeBj8daa7ameFU/OIBgTMLaPvj6ax1eCDAMEH6x2/P8NWD4jnggcnJuYgGASPqR950kk29DrQYeXdnsFW7dWMxIilZWdkVTy4RYuY55gC0ACTrS8XC12c0fEAKCEEJXNQFEYdMEqKjwbgFIY9I5GdA9PxJT/p7hfijufaDwefxvr48gpzLQxJInLESq47wO+Ik++pZLdaKQdbCXwmh4egis1Su39ui4oA+5phvUf6uLf7OpPMvmGmVNPblCCOpk6KYU/YpgKIbgsWAtHQBNzAW/wCroaV1wHHTyVaCD/ePJn89VKPi9PBysRAOSCIxcORnnn5a6LlTVAaTdss7oCCwBJjMCZgZzg8Zgdx92sWoVLdOB/P4aY/iNQ8sfyOOBIgnUSN/xp4xo7krNTxXdtT3dZ0Yq6biswYYKEV3hp7Ec/dpzeNNTqpVRiz03uva4h2iJLkg9XVEFYGRByPTq3lvZ7Ks9V6f6xW9R2JqCaaGo5emqISVLOTYFPV0ublAkeY+YqHpP6UAWdUKBEVBeJP2jawWSMgdhjTxlZKSCLfeYK20ehWota/9IRw0EELuA1jqtrKMqYhSPlOTLy/556FasCGcpfTAk3VFZ6XpiTKvYCqAqU6wwIsOvMvFqVuy2qzNr1oMQQHVHAAuu+1iQJtBAAkuT+BMBt6z1KZQ01qlkKxHp7IICeQAxrAi9ADgXnCl5CR/YSeOfpQCrTqKlRqTMtz9MCabOBEgVmAmYilgiXPGR5j8coNv6Q3IWilOmrvTKMCXqgVG9QKqtcFhMSJYkEEk6CtkW3u8oUyID1EWFDMQoIDYh2+BAIhh0SQcnU3mDberWq12dV9WoCiKshkaoUi6n0L0qCOziTiVkPSClejU2ewSrVvbKPVuUNdC0lc2khmOYLHrLRxOZJtU3lLY7Bdwpqpuq2VCkYDnoplD0hAgXgAnnk6EPA6hK/B0lTJBEhXJBklhBgxBIwZkc62fNtQ1t1Tp1AqLt4Z6YJDQoUoAFLC0tbLBjChRgzrBDIrk5G/JB+MYGDvS1Vv1lmFNyJF6IIuxBqALAPIutbjIxol8O8dTeRS3SqaxBtvM06jkLa0RPK/GhUi5cwJ0NNUarVZi4AgyCMxlbAeF7GYkg89zU3tEDpsLM0sKdNCXPebFBKAZIYxx8sLGVtL2VljXGz1OuHQcvWQhSVd3Wra3Sym4EVQSIFOoDPYtMkV8S8uU7SacFXDDKNKMrtKsrKtijsrAESy5+IZfl/8ASQY9PdyykNFUEl1uz1wCXU94EkEyGwQaboLUCelWVqdRiaSvUd6NWRAQEAsmQArZXEfFGqShJaZmjJXZ5d4n5bNImFkZIE5jPGePlMgqeMkYVX4cCZHb2iAB7iP5A16mjU6halUDcm8MVLrJn4hIIIJh46rZzg6DPNfl2pQJcrAbqIxDL2qLbxggn2mfcaGHK2+Mux5xSVoG25MyR3jjjnHsSDqDU95JEfZUgfcpx9IBxqA62oyyORqRotWGkm4kQOkzAhvtSsHUep90TKgsrQiAW9hEhT8xMH2j2jRFRCdLS10DROORpyHXNSUUk65o5M9f22zDvu6wUkUjulpKpF3qXH1KkEz6hkcAtbKiMSMfpD2M09nXXIeiKZIIa1x+1QGCYDJUJUHsp7a9Ap74iq6UEAiq4IYXP01Tk03QW/tCoWDbDAmTEinmnw6rUjbbdHqGoemkvVYtOs05gKFBmGkDqYcAAwjadsbT0gR36n9Q2oYNJrViqtflYWIEAQYGUM5nJ+Akpsn6lcYVHos+Q0Abnd0qbTyUkUnEo1zATBJAG/4d+imoybb16iUvRlmWkod2N1whioQ4AksH9siBpeZvI1UUKqULWVht0RSHuWntzVdi72w9R3qE9gZIjghnmhdWBYpVdAP4PVT9YapSWmqbbbVnDG2T029RZh6jA1IBXJ7Fvi1g7ao7VENQsYOJBywUYkiBiJPNo+QGt/ZhKG13jgtURq1CgLgUvCXVaisA7BeymQcTa2YOV4l4/U3BLOz/ADCsYJyS5B6EwQoCjge5JZ3taAtO2Ffluh108KrAkTfUplSHyHIiB0leREmeTrL8X3AuqsjWj1HYWBg6W9KkOctFziQeMEtxq55SANKu61M0aV9qbmotYSbSQogQJDSQRgAiG0N+JeIM03P6ikytQYcGOm8ARMGJEgiYJGskcLTs2/eUjT2tZioZRJKKw+EBpEmSSAFDZ9jjvI1drbk0xNy0az29a1ASEpGVVqiEYZze9SZ6aYICSQJL4o62gEQJEWrwSZ5U8yfy1bq+MVKsXAkGIgoiiMiLVgAAc/I+2nhBwlfoSco5FRNt6KO9T1kVSDMZWS2VCwwCLgzg/EYAiBe23mg7czQWUaRVDYpveSFIU9NNrcBx8UmffVEWN6QKhCto4IFVQTd0ARIk5JkwFAkFtWfQSyz4rouI+LrBKP7kwDJMZUECDGmm+LsXFByjXwG53FLd01qU7sOoUy3qUqsMfRrHLMlUEi4yVIOCSstogVqBRwQ4IZZyfYrEBWWZaYFwIzBF3nfgu8qUazKCJIKkMJp1AMmnUX7SMJxyIBWCJ0VndK6+vT+EkCrfh1qemxNN24fAYrUABYQMEENnzQryiVx21T9gXvtr6VRSPhYStsmBwVznB4nMMpOdUYxom827OBd7OB8NsBwwAI7f1Yke49zodoA3COSeke7dj9Bz92teOXKNmecadEZQzHeY+c8YGu1T1GFtz8OcYGM/zJ0rI4OBH8z3M9401iTJJJJnPf6z786oTqi1ttrdSqviECDPu9QDHzhW/wBdQLTJBIGFgk9hJAH4kjWrtm9WnbIyGLdgGaJdicAKqrHzb66j3tel6fppPxBrlySQCIIJGMzJySBgDGpLI7o1S+nXBSv1/Zm6n2h6tQal2xzq5jZ734JSt/WXUgsam4N4noM1Lb2eA0TIPwqFgHq0Y7GmioIAExzgwMKCDmQoHOdebeHeJhNzVdYE1qpckglH9Z1LFQnwkA2rmRJINgnG8a8UpbrdL6FR1VAWrMGBBXJACAqasQ10EEzAk4OWUHLodSUez1jxfx2hSVvUr0aZj7bDE4BKzJExOvNvEPMu9ogyPDXpXs/qHcrUCXGYUArUtENCqpPODoZ8M2SVNlVfcLVUVHd1qCm1S4BAEAf7LLbUYIYDXA9hGKVO63JSinp02ZU6FA9OkWsBLOQRj998nBPcCOFPvY7ytdGx5j3rbgUzVWmjVAa5RA6tNVfTpkB0LOek1CwNrq4H2VnM2fg7slz3inTBklAoALE/FIAOWAuz7H2p+aK4qbqpaAEQlFAVkAWmCD+zZjZwen5/PUn/AFJqNL0/ShekNDMpuybTiA0ZkZBHPI1dppeJJST7It3uOq6moNs5uVrhkEQvZgSDz8REnVEsLzE2k/aP2ObTjJAHPMqNN3ZGByRJD/vqwlSfZhnP8NaHhGxNRyHmDSOO/VAUyfecd5jGdMctFHa0bjkEjjHMdoI4bIP11cq0hRZWIBpuTx2IUGRPfJx3jGm7akablDhrokiVOMEj2YHOe84I1eo71aq2FYEANTJACwT1KexX3EnBBGSTCbaf6NMIppfIvENtesi0T1AqwAKx1MGMXBgsRyGAHcgvoMagaoFVPTtpsAI6ipYEoxkf1RJJiWnEgaq0anpNY5BpMTY4kemxgmTyoOLl+jDjVzcVfSqM4B4KVgO6khhUC8EqQrQOyjsZ1Ov9f6LW/wAl/KM/xljclZfr/qWUyMMMkT8o7a0KfifpkPbejgK6T/WUqigxMQpVhKH7LZ75r7xARaLYKkCDIyQQROYX5/ZA9tVNoC9Jl7pcvcmPjHy+yRPyHGj636O1b/ZreOUgaPSZW1bKmQtVQFtZh2fBVwT8YbGJ0M0FJaFBJMj/ADY+7H561vDfEOl6TyV6igxmSDUUEjEi2oP7SEQPUMxeEUTNSyoVRQ0sFQkqoMGWMAQJwfzGqJcEzO1zaKT0ysyDI+4DsZ9jMY+Wq5/n7tTVarMTccyeQLsHggd9RMc6rH9k5Neh53BtsBhZmB3Puff5DgajnS0tGhG2+zo0+mc6YNdU/npgM1vMPiDtu60seitXCxgLNZ547nueTxxrb8ueGEbeuykh61CnTGVKxW3IQkBTmEUTIaCw+HWF4ltGqb2uiCWNevGQOKtQkkkgKAMkkgCOdEHkLxFgWSxnp2SVS4tcj306gUmDazAWgcMxALHM5vjEZK2ekLtlSjYi9PossfDAdVCq0ZGIEfI/OPPdhuzt9u9YAhduDRQwUL7gpaxhSQCkkQ4KtOZkwaP4/Qtb9oZtRbEp1DVFoeP2ZUkHAaDwH56WOgrxqudxufS9NEhiq0STbRNxctVcXLUw5bExDAzLX5fpk4W5F83nXEHfCtkAiuRdc8DgBVHf5XmckYCHkNrS8Yp3IAlN2X95VFsDixohhLfKJPGda3l/b3MTULIEDNWJjoRYLYHJOAokC5lAkA6zfFvFjv6zm40qFMCynLMoUMFAYkxcQGJJ5YEKp1VZJO36FeKKpezBGxNoLcCcrELGWBJ+vInOOdbfl+gbatTAWUQe4LXVSsDuAuW93XV3wbw5txVVaZVcTcBilTki/wBi5IIRT8TSxwoJ0vFxTo0TSoqUpUoIUm5rmEMXJ5Ym0n7oAACgqTatizSWkCvjdM+opAHULcgEk5YAz8u/zI7aoU3PLItxggwZnEnIkGMz/wDep9whqPyAxFouGJYXtnv0iPvxzot8muDvE9erZTpkM03SwtsK3KsqACBDRMniNByHUeMaBA1gR1ANcOqOGmTJjhgeSI5EgE6l2O5tFpa4fCpPxBZ+EyCGX2z8jiACTzx4TQG4f9Wpr6dNVTgqxZcTlVkywAIHVg9TGSGVacG0iIbEiCY9x2MciI+elXGa0PbjTZo+i1Jwpn03wk4Ab/8AGZGMEiD8u4Oq9HprH+2s/wDqRpnP0Jznqzqu28ewqWYqxBKtBi3gifbMEH/TWx4YE3NVCOl1MlJy002vZAeRcgxyLlwQJ1zTXY8WjG2m6NF2YGCq1V+tyGnHwn37+3OJ1seWHVDVMAsKTC4lsFiFwsEQQX+cAz21g7sgvAmBIn3JYk/6kj7tEm02Zp7V6pg+oxMSZCohFPgz1Mzce4zyNHI/HZPHfPRk+KKCxGJQZIHJOSPmBgD6fXWVqav8ZkkkEyTyWnJ9+Zzp9DaSAxyCWmI7RA+sHP1jVY+KJZHb0RekAAScH2ExgkDJEnjHaRppURN3eIjtnM8E/LVttszM4hjBGThRn7UjPEADt7xqrUY3dpknEDnnMd/bjTJ2INGnLpo11dOKbdXeCl4hVcqGA3FcEMsrDVnBMQf4kSBzok8n0A1Pd1BBDNaIEf1jNDCcgwgOePx1iU6k7veUjcRWqVRaCwVrK9RzeFYSoAJnJESM4JN5FWNgWPSHr0yWkfCqOMjgctg+xI7Rk+pfg0Xw/mgm8x1HDdyDWZQJMEQRBHfAB9+DmdBm6p3bzcFBeXqLTFuSxULSIX3LVBZ7EXHjW55m80IQfQe5xVqspUN0llADhmESCGIEn4J41hVK421BTTj1HWKUGTTVlIepd3a02oci1qlTv05MUL79mmT47qx/mKpTVTQpMHempFRhBVmINyoSMin2J9wwi46zfBvDjU9OjQW9nwJwpJEGo8/BTEZPZQAMsNVtoAjCTBHY8n8MgfLEckjkeqfo58CWltBWCkVNyD1GMUQ7lVpypKqUC1CcyWB9talBLS6Iyn79vsg/6auwolCZNwe5uipVdMNUKgdIiUQSAqrAEsxHnni+9NRwpMybmn+0cYHBCg/jPbRz52Rkpg9KgjrgFWaDyyiVYAiA8lhOZk6AkyKjkcgx8gQII9yFt/HjGnbonBcpGQiFqlMr9pmbEZnpGJngR9+jDyvvWpujm6BT3HbpJZqtttqhckqRxyNAbWgqSzAhVMqOMDuW9j276JPLu7QHoq1CUV5VkwRMySHORcYkcSJ0MnjFtDpKcqfyS+IVupYAPVdeDAIpgtAAa0cDNs8/XWBuPFjUVQ6BiFAuk4/sxkQMCDx2jW34nuJqtMYVyC0MDd9owZIhRzH46x0VWJ6KDY/8bmkxGOAcanhrjstmTvTKlSkyKJHSwMAlT2+RMGD3g8T8uvTRosJBLYX5n274GPnjT6guZPjIYLEkMcGxZIyByNQAMvUpM/L64B7du+DH3av2Q2OXbwoYkQ0giCY+GRxEgGcHj21teCb3IonCMW+nXaCItzntxk4mZou9t5AXIlYuFtyXI694AJABJxge+qpYiChbpPQe5B+Y5kT+A0klzVMovB6ItypDkHkH2ic+xz2OjvyB5HXebao5qVlIZlFiowlQrDDZ4PAI0F+IG6rcPthWwAMss9ieT3Jk4J516/8Ao28obc+HrUr0UqPWLOpYdQQkqgQ8pIUGQQTdp3kUY7IvG5N0ed+P+E+jMNTqKcBohgcQGUmRIHILKc5B0O10BJN0yTgjq7cxic6J/PVVE3VWjRuKU2gFySwI+JQx6nEjBJJxydCh/P8An89NFpq0JTWmNnXV50j/AMa6unOSNrxbYo24qEs0vu9wpAsJtWoT0rlr5JyYGRzrXp+BvIQAiCFYG4pSZzCy0Hqg3EdkmSCLdUEpgb3cOWKha9YlxHQorsSRgi5oIHtE5GtjcUa1WmGoXUqN0IMirXaoReYgsyyxIXLEHNzMYhk+CkNbI2enS+O2rVIU+mM0qeTlmA/asIUwvTcpJaGKGi9Y1Cajm64sXJJgsrHIjGAxmJVQVUdUAV08OFNoqn1QpMU0PRMnoduILfZBJJUjm4C5W2DhVq10CUwyqAylkBQTb6YjpYwsRAuaZGdJSTopzbVlXwCrG5p1RTNlSoUSUuDkkJEN0uwuHSekFhOBGvdX8s1Fk3ntdDC6LlY8KnBU8R2iMjXjnlisNz4pslzYK6EAntTlxgEgfAPvnsQF+iK6BkKnhlIP0Izp5yrSIJctniHmnx0V6TAulSZE9OWNqwxMsCOBbBz2zrGpUB6ZCk3MpMSYg9THOBiwR8uffJrbb+ltTHCuQAOMTH+p0RvQycSCqrzb01FYjqJj4QvOJ5wDpckrothjTsByrYtUfAM2qPackY4GfYxre8GeoZVqVFhFwtCXkiACTd8PMjuY1j7zbwJYnoYoYAnuQc8GQw+ur/lmmk1HF4sQMYCsSLxAAxPBMfKJ0Mr/AMbGxqppF/xczVaBIsGH4GDbkmIggHP040PVEJBJp0G+amIPuI0QeYKo9ap8U+mQ1wkk23AdWTMzM9+dCpqJHwQZ7MSI9vfS4FofPKmToSTTNjR9nqJHSxm0dhMYGMfPTq/9X3hTzmB1CO3BuY59u2q9IrKwO2cmJEnGMDIHfIPY6u01wwYrwgknpINRDyOMLEe8+2rvslHo5QqmxcKSs/EQSBIYczEgMsR3OJadR1FNx6neMFsWD90A8E2hfw9tSbI4KgEs0KDiOkznNxmM/Iz20yuJg2mp2g3YxIa0cyAw+RU99Kux2vGyGqYUj9wECYwDJGPrOvovw2iKdFKYwEpokdwAgUfQ4/1187M9yEiJCkH2I57/AHMB9deubPz0K6PVV0UXVAVq2qUL7f1aaM2BHqU6lMP3leDI1LNGTSoONpXYA/pCI/6jXCAAAgQBgQMiPv0OBQT1GF7xkxOYHv8AXH5a1vOW6Spv9y9N0qI1QlGT4SpAM/XMH5zrEJ1ohHxRmm9jqr3MTESeBwB2A+gAGuLrgOurpxV2E29rj1NwFCXLuK5KmWvJ3BVXdYgqt2AxtkZHYlWx8J9bbIfVamLqwZs3KHNIsyEGZj4jybVHfQb4ttYrVXDMLt1VDgm1GUbkwP7Ruk+0BsdOTzwGp/RQO5apEd5QTPa4Ads4WRrJndVRfE77AfwXcPQ3iq5tg1KJECEZ0algcC1iIPYTnRZ5tQ1Nqo6VLsDLkBVN4hmJwABgkjAX6yN+ePD7K9+P29Nag+TAtTfI+aBuftc63/F93+seG0qk/EDcAMBy9SV+UNd9QBnXNW4zOTpOI3yVuEG/26UFBSmWqVbeo/sqVSWuYSTcQFYQSGjAa3Xro80UujmHqUaYPb9vTD0zkzaQQv115F5B27UyovM7lZhUk0jSWraakuAVb1HSxgJJJEWKz6u/TdCg+3b0iVp0kD069IMX2rFtvUCVKivTJUqrckWK3vqmSLbtEscklTBRNkU3leeVqVFtnqE1SoBnEnBGeBOt4UxeyqSrM4K2soy0iwiTcCzR0zx7EjVLcbdm3TqXaqwNRmcgEs1sG1VA5qvViObQw7DW54SlqrCYlz6nqRbNS1AaYPWDYTBgMScwI1KRohVAh5j2ahi6WtTqThWkC0qA0dsD27AyRJ1X8v7UJ6hyyvaPkALpDGRINwEgj7jGjrb7WhWthCEmp6gqAL0hjkmmoNoWTM9LXgexG9x4HbVK0LaqCl6rXgLgEqSB0MTMCMTdkAknQltcR4vfJmT41c9Ul5kUxOZMlZAEkk/Ec8n3MaHv1GoBlSMTnAjRVXKuajek4MSwVnYWsMM5qUGHU3BLkEnGOKAoX8KSD2IeoBktJ9OnLGT3MjAMCBqmNuKoSaUnbM6mloW7FsZtCkrLHDRkTcJNxMR2AHae3YMqREEXLBEQISSJgyxJB9xzrVpeCPdJVkgn44BEn7FNQQDyOq6J+sWNv4YtIksJWAby55dYjJEEkEyR2GNFyBVIxkUhpUZImT0wVhpz8gCIzIP3y7qiVqWqGIBghZNtxuxTYghWUqwGBJjti74hsQrNdkU2W8YLC1mnBwOi8weLFn5Q+I+HznJYDkT1AXKQCTJiFn3+WNG7DdIykKn4RkD4VDknJn4j04ge+fpqpVJPxZtFo9wBwCecDGtLchyGDFiO/AGSDkgDm758ay2SDHtqkNksioRadc0tLVSB3XV03T00GFG/4pVdau4VhUtevVFM/YJG6PqCZ9oMCcnIzIPfLPVSQdzUIXHMvTxJn5EAYM9sHQR4jURjuhaS6V6zk8hUG4PV8gJOBzJkZBU18oMbKXb+kFR7EX7Y5xzk8+5PI1k+oVpFsT7Mvzhsw+zo1ViEJiJixiFqAHvDPTae8fLWT4BvbtpWoP8A+N0cD3WpUVKg+YvtMd7/AGGTOrtVqbM0jEFqySYx1UTMmJIuHf7PyOvMaFQ0qvViZpv9bgpP3Mqt/wCnS4nyjx+KGyalYb/o33NRUr1qjOZNGkajNfUSmxqU6jgMThWO2knBCQMKdEfjPh/pmvSo169P06YaiprVGpgoxpvSJLXKs+kJnHqn20HeTd2PWr7QKFNWjWpklvjdaqOSsLKk00qEATnIEkySeMV/VpNUFoYbeulcSP65NwgqgqMXeqykiTAdTOBrZfsyNGDsUHxtkFB2DdAVwuJGIp1yW7XCJOtins0NNWFRvV+2LwxS+mG9QUrRbgFlNxjq5ONZ3psWamp6SKdNlk3mwEsxpySRIYzb3wZOtG9WpPCQxcBrQocnsAQxuI4JEZuGQZON2zfFIubBiCCLiwCi2KSlfUZyVF5NPASP7QYmJNuuNVIrVGhFhPTtuUIVZKgiVRkEqhNirOCuGnUPhtYIsK1kuUVhOCm3polt7D7dVhkjM8EavbSrbXBLq3VtiakgLUtWuC8icXCQe1vA7C9nUQ7cE7+s1Jll0NkFLHVQfTzUppK2vfCgSFADkFiYU8IcF0d2AVhcCVy1QM0kqFDkkkFFFpwFAuLCNyvRdUqVIWqrGf2hRk9RIZTUAlSzAJJHUYMxpUNjMpbUYUgOCEIKg5F7U5GQkKQJnEKCOv4Dx+SpuNsILGcywE2hiACyoVgxK5YmZJHYAVmWmhLlSXC1EX00j0yHLOnWRbIYwwH72JE60d1ySyliQxhVFQwJMI3C8fHco4IImTmbpmdX6v6sFwKjREGm1wVZOVBkyD0mJxBQP+lLa0Vqbgq821OgseDMEEzwbQ34k+41B4bQPokOetGeiwgSCgEZBBZi1M4IJEDucd3dM03V5kKA6wCJCtBiSYlVGRz9NTeJUXp7mqQty1Aa4PvBJeTnBqU6k/3++n9Cvsz/ABvwpqdjFSwZfiUMEciW6WZRdhmGBiAIB0Ob2jgHJjBMY+WeM/L3GjfxTYy1wqKYULljfzCkCCIgq3MSzDtoV39GbhH5YK+3vwP8hOdGDphl5Roxzrka7pa1GIWnppmn0zoPoaPZt+N7GaleoAZG53AMxBBrNBUASsdUkmD2PSRo98l7k/q6xH/dJ/7vRJx3iDk8T8tefeNOEr7iWQirV3EQ6SpXcn4xyOJC95B95NPKFZP1Mtcua4zM/YQYIbBA4PPYDk6zfULxLYuwop3BW4MV3Bz8QiiY49kiO8fLPlXm3Y+nuHHZgrjjutrRGOQfx16fUrhadcFlWysJggQWSsxb/wBoIgnjudBfnyipAqhlJpvY3wgw71SAcxAtnieqI1nwakVybiZ/lypa6VQyLVq1WFNi6LYVospa8glDJkAiD0mQY1m+WvFqlNiivatVIcQCHsQsBn4WEEXzjMyJGqnhS0WqxVZStrYuADEcKTI7TAkSQBOYLd14nFYvTampttlIgiyxsMIMiQcAcQO+vQ/Rjo9A2RQ1biy9QqTJj43NNLjGOQZgwD3mBq7Z76KRDoho/wBZ1TSA4k8SLOrBErBB5888A83eg6GpDqgYC1wrQc5YdRgge/099yj55ph2YVgZZWUszzKhSJJyXEFCxwwJ5B1llFo1xlFhB4O5KqQAzMN1UUGIuatCp2wES60kknBiQNXq25Jd2MhlXbMZcvaw9VWh2PUyMSAJMERMA6E9n5spim1Na1EWGpZeZBWoInkAkQhAPzOIKmQePqlVXNSi6MGQkGmvw1UdGdVgz0Brjk5kmTpWtnKWgsr0Cm8RqiIqLVKqoIqX0/s1HHqN7DJgmSPsia6VKl6ipUoXem6ygV6dMoVYA01ULNytEAkXSJM6zH8xBqhqMaEreSVtJPUY/aXlgI5DE5MgxC6h3Hj1O5SaoJAAIO4MEimwZw6sthdiJCR8PIAjS0OmbbKRapl24VlQG5mpq6FQ4k5WpyAcg9iBU3pVM1jWF0lwoSyori1mZ8ACUaBBHP11m7nzTt/Uy1MgqblDrYZDswkVMgmqQsFT0j4Y1T3Xmagaiuv6uGsIb+rC5CAyGdlMrTUccKBAnqahHIpBYwxmxihAOWsIViFjGQsk56tam7cGn4fUa0w1WmwzPR+r4aecSfow76H/ABXx2kTUKupZ2YkAi0ElDIIMchp+6BqqvmcfswYC0jUKwVYs1UpcWkgfDTRYAA6fck6oougOSs361ORRLER6ahxcVZjSY0mJKyceiZxw5xkTjb0jqackYERMQcE/h9J1Vq+ZAZAgAO7r1Ly5E3c/urMZMc8HWfuPEbu6ge0rPABE+3yHudMo2LzSRDVPUY4k/fnTdIOP3l/zD+Ou3r+8v+Zf46uZ2LUlLnUd6/vL/mH8dSUnWfiX/MP465hR9CV//L/jf/Ktq1svg/8A2L+Ta5paz5eimPsvN/8AJPyq6r+JcVP74/8A6qaWlqEPyRV9GMPhP90/kdN/n8td0tbUZmLXU/hpaWiEf7/f+Wufa+/+GlpaRjRKJ5H0/hrlD/jS0tTXZVlte/1Onp/z/HS0tVJM6v8AP4aa2lpaIpzSGlpaIBadpaWgwo7ruuaWuCf/2Q=="/>
          <p:cNvSpPr>
            <a:spLocks noChangeAspect="1" noChangeArrowheads="1"/>
          </p:cNvSpPr>
          <p:nvPr/>
        </p:nvSpPr>
        <p:spPr bwMode="auto">
          <a:xfrm>
            <a:off x="63500" y="-1041400"/>
            <a:ext cx="1676400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0" name="AutoShape 8" descr="data:image/jpeg;base64,/9j/4AAQSkZJRgABAQAAAQABAAD/2wCEAAkGBhQSEBQUEhQUFRUUFhcaGBgVGRgaFBUYFhUYGhgYGBcZHCYfGB0jHBgYHy8gIygpLCwsGB8yNjArNSYrLCkBCQoKDgwOGg8PGiwkHCQsKSosLCwpKSwsLCwpLCwpKSwsKSwsKSwsKSwpLCksLCwsLCksLCwsLCwsLCksLCksLP/AABEIAOEAsAMBIgACEQEDEQH/xAAcAAABBQEBAQAAAAAAAAAAAAAGAAIDBAUBBwj/xABCEAACAQMDAgQDBAYJAwQDAAABAhEDEiEABDEiQQUGE1EyYXFCgZGxBxQjUtHwJDNicnOSobPBFTRDgqLC8VODsv/EABkBAAMBAQEAAAAAAAAAAAAAAAECAwQABf/EACcRAAICAgICAQQCAwAAAAAAAAABAhEDIRIxIkFRBBMyYYGRI0Jx/9oADAMBAAIRAxEAPwDzXxs/0rcf49b/AHn1Su1d8c/7rcf49f8A3n1QjRSQbOltKddFPXSmudHbFOkWOuaWhSOs7OldpgfUgWdc9HKxhfXLtOZeI/8AvXLPfXaOaY27SnXNLRAdnSu1zS1x2zt2ldrk67rtB2K7SLaQGkRrtHbFdpBtc0tdo62PDHUlImdRBdS0hnStIaJa8c/7rcf49b/efVQLq145/wB1uP8AHrf7z6qs3/GixUP/AJjXUQsQoBYkwAoJJPsABk4OmLJ/k/8AGdalPcLQrI+3ZrlPSzReC9JVkwACLneB/ZHuSVGMuklxAkAHM4GBJJyROAYEiTA5OmVokie5icEweInB4xmPzstUITpUjpKBse3VBj4iBBniGjOrVLxKKValStUVwquzDIpUwXtH95iGaBMokDBOmTFZklDj5zH3GNWBTwJI/DVo7BvRWrYy0yxRX+y5GWxPIlV6Rb79U6glcn+GhJjQ6Ijz+eNMZhqRmjUNhPvrkdJpDddxrvo6aVjTE7HLpupJxpka4ZnJ07Tdd1zOOk6U66QedNLaBwm0hpTpDXHDtPp86j0+nzpWNEu+ND+lbj/Hrf7z6qBNX/Fo/WtxP/56/wDvPqfYeFtVghHZL1DMMKJyRdwrFQYHvGiKVNqSPhwYK/dUW0jP1P0xrc23k3c1KK10oVGpHKMBN08EZmCcSB7GTqz415bWhTCqbr6ltxgOAwCWnGYkcYliYB+H6G2tZR0KtoXpWIshcQIPaOD7anJ/AVtWfOXifkfdUKXqVaBVcFmIz95AMc/TpPGNC9egQYP14xBOPqDr6c8ybn1trVCoxWDLEQCByVHMfMgD7s6+et/s/S5hrWEAjpaGMg9/3TA7FsjusJ+VMZx6ZXobarWVMErkAkmxQpyAFBCKJJwMdR4kmm9IjkET7j25g8HOMTq/sKgUtaP2bMwklgzqMBSRCkDJhuRyMZ1fENkXp345UKFE9TEwBHAmYRRJIBOtFEHNxdAyKX8/XXqX6Ov0Y0NzthuN0XYOWsRGKAKptuYrkkwcTgRzrA8T8u09v4erOFbcVCrMbgWo2uJpWg4Uo4JaMsntGjzyJ5kSjs9jRNreqpUQwDhrzP7M/EoJAMGRIMRrLnk0tF8as0K36JPDTAFKoI/drVM/WSfx15D588sps90adMkoRctxlgJ4J7xH4HXs3ivnNKbOqhAtJxTepVeykKhmKaWhi7YOelRETII15X+kav6tUVsG8sAyElCsKQASAftdwDqWKUuSspOK4gPGuacOeJ++P9f9fu1Z32wNMkg3IWNrgYI5EtFskEGATzrcZynGugZ12NIaIUT7fZNUdURWZmgKqiSxOYAHJ0YP+h/frt2rGmsrBFINdWI7kAYkfuySdW/0PtTXe1KlT/x0TbALNe7onSoyzEXAAAnJjXse980UKdGnULF1q/1YpIzvUxPSiicDJmI7xrLPK06KcLPlytQtMH6ZwQR2I7H66ao0Z/pUam2+aogIFRVJkRcYgt/pn6aDbSOcdx8we499WjPkrFcadHANPpjOmTp1I6LCuzS8TQNu6wJgHcVQTE2g7hgWjvHMfLXoPl7wM7dCoa5GuJnBnpEshJC4WMfuj4rp0L+G0KTeIV1qqzzWr2xlQfXcEupBuwcA98ZJGjTZUvRUAN2i0GAqnsszC4AHOOPlRGabF4ttg9Eq8AgqyGcBkdW5jmFYSMcTxo78S8Mo7anuatFEp1KlJlZl6WIUQpMfEy3CDz+Og/f0vUpuogXrBGIIE8HgycSIONElVn3e0pELRqI6ftFq0zU/aABSR1ACCGxE551HOki2F3olqeX9nUSjunUE00BvHLAfZYjlbpNvvjjGvGfOm1PrVKirbTLY9gW4UD5xOPvONes77cEbRKBVFcEKEpKVpqqnACkm3GOYnXkfnF0bc1QLi61ERYEqVFODEHm8nAHfUMflk0Wn4wM/wDaX1QiZdj0z8oPIBIxM/dx39A3ew222p0EeypuKr2A1PgS4gO6pm0AQt65LdIOOl/kry1+q0y9QrTquIZiy3IAQbEgm0gwGIuJII6QMy+aPFKtKjCJCP0tV5RiwBKDmpJAtuMBQWAljK7kjE2am88qLvdoAQodZFNzNw6DCOyx03SbciGAjgja8G8LXa7ZKWJoAL6jRxllckCBN3yyPprL8u+ILeGChgy4t+zJux2wZ+YgR3B0PM+zqOyslUqrqARFwLoZRWyJVlL8clRmMaxfUxdWasEtnPLNKlV2tRZWqgqOpK5UkwW6hhjJJJHcnPOg39I+1WrZSp2IEIPZUUKpAkAYGYGr3hK1KV1QqaFEglVCel6jE5tW9raYA+Rb5aHvGNq+7qLtqIDVtw4Jk4SmmSzHsswT8lH7wnLjT5aNU6Sdgd4b5ffc1xS24LHuxEKAD1VGP2EB4J5x3MaLfPHl9NvtERASEItJaWuA/aMUiAsT8PcLnIGvQ/AvKNLYUfTUyxINSoymXP93gKuQFzGZJJOhD9Ie5QoVvRuh/gUCDa1gFwk5ye4vA9yPTWzz2zykjSC6eRpE6Zjphr+iujTevuFqzjb3CDBFtQBiDyDDHIgiZBETo7pUKdXc1qTsQKNBKaj1LnVGMs5cNNzMepz1ArTM5k+VeTdwq7pVdnQVA1O+m1roWIKkN2NygZx1aLPDvCBTqM5O5pqbhUI9aka7DkOzsSwzkgZ4nBY4Myal2bsVOJief/D6VFqdKkz1GC9TMSzMTxifnwM6E6+LVMgqsEHkNJJB+mBOt3zFUYsSCSQAsjsSeZ7fXWRS8NqOspTdh3IBIxnn6CdXwp8VZHLNcioddQ6lOxeJKkD5kD8z8tMVCCJ/MTz8tWbJLsNfDaO2fcbgVUF67mvBL1BINV7RapAtBmcgmYyJAMdvsPTQWEhQMS0iDnJJBkyBg/fB15561Bd3X9VK1Q+vWwh6ZNdwBaGDOSY7iJ4zOjTZ+JGnXp0lpr6rAhU9SndCwCILwMkLJkMwIE2s2qIzSWzQ9TI9x7d5gnpORPyOOdbPlbZ3K6hylzs0D4byEIYKIgMobggEhpEiAO0NzWrvFPbNcAJFyA8nEXyQbWGO4jnGtDwrbbim/qinUtEq4U082lhBFx6lJNrHAYn94nS5EpRo7G3GVm34t4O9NSxdTPcBpH4yfYYznQp4J5OVdy1eo0PPSCMpPxsQeWCwvBglzyBol8X8UqK59RHVBwzIykyxkKxdhxj36ScAam8M8XpmFWwEkwPhBAKiBMD744K6lixcHyLZMvJUdKFEb06VRmMEwoucn2LkCeIkgCSJJOvPfEvFa24q9dOosXQhPUqgsDcoyGmSSwEQYgfEX+YvOrUmajSVUdVDOzuAtJQW+NhheRIEsPUChSzAqE0PMNNZ9N0MG4vVqVkp3FsuKG2DBBPTDGcyWmdPKdPQkcafZq+DblkUKyFADCSr2kEBjcVFqnDG2VwARcNGey8VDUwjnkgliwlR6h6lIESrBYOcEHAxoM2vitWq1xb9YpJ9nYmmVQ8qCldfURlKkyZEXYFx1f8P8Xp1baa3G0NdfArsDzO2Ci/PSxpMAcvAGFl9y3Uin2+KtBDvPCU3F7Puq0UyQbBQFo7m+xhH9oD5diRd8P8O2+1EUgtJqom+qxdqwBkB6rEuYmYkCJxg6Bq3jyKAaj1KTPKFXV1cDi8zhVgt1klc5ypArbnzNRphyKoilIhWAuIM/ssgVTcYDU5g3cDq0YRiugScvYWeJ+aDYPTDoxMGGGZMAAQYPPdTxiNecedPGJpFQZ9V2MXZUKVYm0Em1mcrBMSrRIAmHxXzqkFaCkqUIUt0hCVAtsKkm09QiDgDIwBbd1alVjUqNcznLNFxjEmPaAPu1bSEUXIjpsCwuJA7kCSPeBj8daa7ameFU/OIBgTMLaPvj6ax1eCDAMEH6x2/P8NWD4jnggcnJuYgGASPqR950kk29DrQYeXdnsFW7dWMxIilZWdkVTy4RYuY55gC0ACTrS8XC12c0fEAKCEEJXNQFEYdMEqKjwbgFIY9I5GdA9PxJT/p7hfijufaDwefxvr48gpzLQxJInLESq47wO+Ik++pZLdaKQdbCXwmh4egis1Su39ui4oA+5phvUf6uLf7OpPMvmGmVNPblCCOpk6KYU/YpgKIbgsWAtHQBNzAW/wCroaV1wHHTyVaCD/ePJn89VKPi9PBysRAOSCIxcORnnn5a6LlTVAaTdss7oCCwBJjMCZgZzg8Zgdx92sWoVLdOB/P4aY/iNQ8sfyOOBIgnUSN/xp4xo7krNTxXdtT3dZ0Yq6biswYYKEV3hp7Ec/dpzeNNTqpVRiz03uva4h2iJLkg9XVEFYGRByPTq3lvZ7Ks9V6f6xW9R2JqCaaGo5emqISVLOTYFPV0ublAkeY+YqHpP6UAWdUKBEVBeJP2jawWSMgdhjTxlZKSCLfeYK20ehWota/9IRw0EELuA1jqtrKMqYhSPlOTLy/556FasCGcpfTAk3VFZ6XpiTKvYCqAqU6wwIsOvMvFqVuy2qzNr1oMQQHVHAAuu+1iQJtBAAkuT+BMBt6z1KZQ01qlkKxHp7IICeQAxrAi9ADgXnCl5CR/YSeOfpQCrTqKlRqTMtz9MCabOBEgVmAmYilgiXPGR5j8coNv6Q3IWilOmrvTKMCXqgVG9QKqtcFhMSJYkEEk6CtkW3u8oUyID1EWFDMQoIDYh2+BAIhh0SQcnU3mDberWq12dV9WoCiKshkaoUi6n0L0qCOziTiVkPSClejU2ewSrVvbKPVuUNdC0lc2khmOYLHrLRxOZJtU3lLY7Bdwpqpuq2VCkYDnoplD0hAgXgAnnk6EPA6hK/B0lTJBEhXJBklhBgxBIwZkc62fNtQ1t1Tp1AqLt4Z6YJDQoUoAFLC0tbLBjChRgzrBDIrk5G/JB+MYGDvS1Vv1lmFNyJF6IIuxBqALAPIutbjIxol8O8dTeRS3SqaxBtvM06jkLa0RPK/GhUi5cwJ0NNUarVZi4AgyCMxlbAeF7GYkg89zU3tEDpsLM0sKdNCXPebFBKAZIYxx8sLGVtL2VljXGz1OuHQcvWQhSVd3Wra3Sym4EVQSIFOoDPYtMkV8S8uU7SacFXDDKNKMrtKsrKtijsrAESy5+IZfl/8ASQY9PdyykNFUEl1uz1wCXU94EkEyGwQaboLUCelWVqdRiaSvUd6NWRAQEAsmQArZXEfFGqShJaZmjJXZ5d4n5bNImFkZIE5jPGePlMgqeMkYVX4cCZHb2iAB7iP5A16mjU6halUDcm8MVLrJn4hIIIJh46rZzg6DPNfl2pQJcrAbqIxDL2qLbxggn2mfcaGHK2+Mux5xSVoG25MyR3jjjnHsSDqDU95JEfZUgfcpx9IBxqA62oyyORqRotWGkm4kQOkzAhvtSsHUep90TKgsrQiAW9hEhT8xMH2j2jRFRCdLS10DROORpyHXNSUUk65o5M9f22zDvu6wUkUjulpKpF3qXH1KkEz6hkcAtbKiMSMfpD2M09nXXIeiKZIIa1x+1QGCYDJUJUHsp7a9Ap74iq6UEAiq4IYXP01Tk03QW/tCoWDbDAmTEinmnw6rUjbbdHqGoemkvVYtOs05gKFBmGkDqYcAAwjadsbT0gR36n9Q2oYNJrViqtflYWIEAQYGUM5nJ+Akpsn6lcYVHos+Q0Abnd0qbTyUkUnEo1zATBJAG/4d+imoybb16iUvRlmWkod2N1whioQ4AksH9siBpeZvI1UUKqULWVht0RSHuWntzVdi72w9R3qE9gZIjghnmhdWBYpVdAP4PVT9YapSWmqbbbVnDG2T029RZh6jA1IBXJ7Fvi1g7ao7VENQsYOJBywUYkiBiJPNo+QGt/ZhKG13jgtURq1CgLgUvCXVaisA7BeymQcTa2YOV4l4/U3BLOz/ADCsYJyS5B6EwQoCjge5JZ3taAtO2Ffluh108KrAkTfUplSHyHIiB0leREmeTrL8X3AuqsjWj1HYWBg6W9KkOctFziQeMEtxq55SANKu61M0aV9qbmotYSbSQogQJDSQRgAiG0N+JeIM03P6ikytQYcGOm8ARMGJEgiYJGskcLTs2/eUjT2tZioZRJKKw+EBpEmSSAFDZ9jjvI1drbk0xNy0az29a1ASEpGVVqiEYZze9SZ6aYICSQJL4o62gEQJEWrwSZ5U8yfy1bq+MVKsXAkGIgoiiMiLVgAAc/I+2nhBwlfoSco5FRNt6KO9T1kVSDMZWS2VCwwCLgzg/EYAiBe23mg7czQWUaRVDYpveSFIU9NNrcBx8UmffVEWN6QKhCto4IFVQTd0ARIk5JkwFAkFtWfQSyz4rouI+LrBKP7kwDJMZUECDGmm+LsXFByjXwG53FLd01qU7sOoUy3qUqsMfRrHLMlUEi4yVIOCSstogVqBRwQ4IZZyfYrEBWWZaYFwIzBF3nfgu8qUazKCJIKkMJp1AMmnUX7SMJxyIBWCJ0VndK6+vT+EkCrfh1qemxNN24fAYrUABYQMEENnzQryiVx21T9gXvtr6VRSPhYStsmBwVznB4nMMpOdUYxom827OBd7OB8NsBwwAI7f1Yke49zodoA3COSeke7dj9Bz92teOXKNmecadEZQzHeY+c8YGu1T1GFtz8OcYGM/zJ0rI4OBH8z3M9401iTJJJJnPf6z786oTqi1ttrdSqviECDPu9QDHzhW/wBdQLTJBIGFgk9hJAH4kjWrtm9WnbIyGLdgGaJdicAKqrHzb66j3tel6fppPxBrlySQCIIJGMzJySBgDGpLI7o1S+nXBSv1/Zm6n2h6tQal2xzq5jZ734JSt/WXUgsam4N4noM1Lb2eA0TIPwqFgHq0Y7GmioIAExzgwMKCDmQoHOdebeHeJhNzVdYE1qpckglH9Z1LFQnwkA2rmRJINgnG8a8UpbrdL6FR1VAWrMGBBXJACAqasQ10EEzAk4OWUHLodSUez1jxfx2hSVvUr0aZj7bDE4BKzJExOvNvEPMu9ogyPDXpXs/qHcrUCXGYUArUtENCqpPODoZ8M2SVNlVfcLVUVHd1qCm1S4BAEAf7LLbUYIYDXA9hGKVO63JSinp02ZU6FA9OkWsBLOQRj998nBPcCOFPvY7ytdGx5j3rbgUzVWmjVAa5RA6tNVfTpkB0LOek1CwNrq4H2VnM2fg7slz3inTBklAoALE/FIAOWAuz7H2p+aK4qbqpaAEQlFAVkAWmCD+zZjZwen5/PUn/AFJqNL0/ShekNDMpuybTiA0ZkZBHPI1dppeJJST7It3uOq6moNs5uVrhkEQvZgSDz8REnVEsLzE2k/aP2ObTjJAHPMqNN3ZGByRJD/vqwlSfZhnP8NaHhGxNRyHmDSOO/VAUyfecd5jGdMctFHa0bjkEjjHMdoI4bIP11cq0hRZWIBpuTx2IUGRPfJx3jGm7akablDhrokiVOMEj2YHOe84I1eo71aq2FYEANTJACwT1KexX3EnBBGSTCbaf6NMIppfIvENtesi0T1AqwAKx1MGMXBgsRyGAHcgvoMagaoFVPTtpsAI6ipYEoxkf1RJJiWnEgaq0anpNY5BpMTY4kemxgmTyoOLl+jDjVzcVfSqM4B4KVgO6khhUC8EqQrQOyjsZ1Ov9f6LW/wAl/KM/xljclZfr/qWUyMMMkT8o7a0KfifpkPbejgK6T/WUqigxMQpVhKH7LZ75r7xARaLYKkCDIyQQROYX5/ZA9tVNoC9Jl7pcvcmPjHy+yRPyHGj636O1b/ZreOUgaPSZW1bKmQtVQFtZh2fBVwT8YbGJ0M0FJaFBJMj/ADY+7H561vDfEOl6TyV6igxmSDUUEjEi2oP7SEQPUMxeEUTNSyoVRQ0sFQkqoMGWMAQJwfzGqJcEzO1zaKT0ysyDI+4DsZ9jMY+Wq5/n7tTVarMTccyeQLsHggd9RMc6rH9k5Neh53BtsBhZmB3Puff5DgajnS0tGhG2+zo0+mc6YNdU/npgM1vMPiDtu60seitXCxgLNZ547nueTxxrb8ueGEbeuykh61CnTGVKxW3IQkBTmEUTIaCw+HWF4ltGqb2uiCWNevGQOKtQkkkgKAMkkgCOdEHkLxFgWSxnp2SVS4tcj306gUmDazAWgcMxALHM5vjEZK2ekLtlSjYi9PossfDAdVCq0ZGIEfI/OPPdhuzt9u9YAhduDRQwUL7gpaxhSQCkkQ4KtOZkwaP4/Qtb9oZtRbEp1DVFoeP2ZUkHAaDwH56WOgrxqudxufS9NEhiq0STbRNxctVcXLUw5bExDAzLX5fpk4W5F83nXEHfCtkAiuRdc8DgBVHf5XmckYCHkNrS8Yp3IAlN2X95VFsDixohhLfKJPGda3l/b3MTULIEDNWJjoRYLYHJOAokC5lAkA6zfFvFjv6zm40qFMCynLMoUMFAYkxcQGJJ5YEKp1VZJO36FeKKpezBGxNoLcCcrELGWBJ+vInOOdbfl+gbatTAWUQe4LXVSsDuAuW93XV3wbw5txVVaZVcTcBilTki/wBi5IIRT8TSxwoJ0vFxTo0TSoqUpUoIUm5rmEMXJ5Ym0n7oAACgqTatizSWkCvjdM+opAHULcgEk5YAz8u/zI7aoU3PLItxggwZnEnIkGMz/wDep9whqPyAxFouGJYXtnv0iPvxzot8muDvE9erZTpkM03SwtsK3KsqACBDRMniNByHUeMaBA1gR1ANcOqOGmTJjhgeSI5EgE6l2O5tFpa4fCpPxBZ+EyCGX2z8jiACTzx4TQG4f9Wpr6dNVTgqxZcTlVkywAIHVg9TGSGVacG0iIbEiCY9x2MciI+elXGa0PbjTZo+i1Jwpn03wk4Ab/8AGZGMEiD8u4Oq9HprH+2s/wDqRpnP0Jznqzqu28ewqWYqxBKtBi3gifbMEH/TWx4YE3NVCOl1MlJy002vZAeRcgxyLlwQJ1zTXY8WjG2m6NF2YGCq1V+tyGnHwn37+3OJ1seWHVDVMAsKTC4lsFiFwsEQQX+cAz21g7sgvAmBIn3JYk/6kj7tEm02Zp7V6pg+oxMSZCohFPgz1Mzce4zyNHI/HZPHfPRk+KKCxGJQZIHJOSPmBgD6fXWVqav8ZkkkEyTyWnJ9+Zzp9DaSAxyCWmI7RA+sHP1jVY+KJZHb0RekAAScH2ExgkDJEnjHaRppURN3eIjtnM8E/LVttszM4hjBGThRn7UjPEADt7xqrUY3dpknEDnnMd/bjTJ2INGnLpo11dOKbdXeCl4hVcqGA3FcEMsrDVnBMQf4kSBzok8n0A1Pd1BBDNaIEf1jNDCcgwgOePx1iU6k7veUjcRWqVRaCwVrK9RzeFYSoAJnJESM4JN5FWNgWPSHr0yWkfCqOMjgctg+xI7Rk+pfg0Xw/mgm8x1HDdyDWZQJMEQRBHfAB9+DmdBm6p3bzcFBeXqLTFuSxULSIX3LVBZ7EXHjW55m80IQfQe5xVqspUN0llADhmESCGIEn4J41hVK421BTTj1HWKUGTTVlIepd3a02oci1qlTv05MUL79mmT47qx/mKpTVTQpMHempFRhBVmINyoSMin2J9wwi46zfBvDjU9OjQW9nwJwpJEGo8/BTEZPZQAMsNVtoAjCTBHY8n8MgfLEckjkeqfo58CWltBWCkVNyD1GMUQ7lVpypKqUC1CcyWB9talBLS6Iyn79vsg/6auwolCZNwe5uipVdMNUKgdIiUQSAqrAEsxHnni+9NRwpMybmn+0cYHBCg/jPbRz52Rkpg9KgjrgFWaDyyiVYAiA8lhOZk6AkyKjkcgx8gQII9yFt/HjGnbonBcpGQiFqlMr9pmbEZnpGJngR9+jDyvvWpujm6BT3HbpJZqtttqhckqRxyNAbWgqSzAhVMqOMDuW9j276JPLu7QHoq1CUV5VkwRMySHORcYkcSJ0MnjFtDpKcqfyS+IVupYAPVdeDAIpgtAAa0cDNs8/XWBuPFjUVQ6BiFAuk4/sxkQMCDx2jW34nuJqtMYVyC0MDd9owZIhRzH46x0VWJ6KDY/8bmkxGOAcanhrjstmTvTKlSkyKJHSwMAlT2+RMGD3g8T8uvTRosJBLYX5n274GPnjT6guZPjIYLEkMcGxZIyByNQAMvUpM/L64B7du+DH3av2Q2OXbwoYkQ0giCY+GRxEgGcHj21teCb3IonCMW+nXaCItzntxk4mZou9t5AXIlYuFtyXI694AJABJxge+qpYiChbpPQe5B+Y5kT+A0klzVMovB6ItypDkHkH2ic+xz2OjvyB5HXebao5qVlIZlFiowlQrDDZ4PAI0F+IG6rcPthWwAMss9ieT3Jk4J516/8Ao28obc+HrUr0UqPWLOpYdQQkqgQ8pIUGQQTdp3kUY7IvG5N0ed+P+E+jMNTqKcBohgcQGUmRIHILKc5B0O10BJN0yTgjq7cxic6J/PVVE3VWjRuKU2gFySwI+JQx6nEjBJJxydCh/P8An89NFpq0JTWmNnXV50j/AMa6unOSNrxbYo24qEs0vu9wpAsJtWoT0rlr5JyYGRzrXp+BvIQAiCFYG4pSZzCy0Hqg3EdkmSCLdUEpgb3cOWKha9YlxHQorsSRgi5oIHtE5GtjcUa1WmGoXUqN0IMirXaoReYgsyyxIXLEHNzMYhk+CkNbI2enS+O2rVIU+mM0qeTlmA/asIUwvTcpJaGKGi9Y1Cajm64sXJJgsrHIjGAxmJVQVUdUAV08OFNoqn1QpMU0PRMnoduILfZBJJUjm4C5W2DhVq10CUwyqAylkBQTb6YjpYwsRAuaZGdJSTopzbVlXwCrG5p1RTNlSoUSUuDkkJEN0uwuHSekFhOBGvdX8s1Fk3ntdDC6LlY8KnBU8R2iMjXjnlisNz4pslzYK6EAntTlxgEgfAPvnsQF+iK6BkKnhlIP0Izp5yrSIJctniHmnx0V6TAulSZE9OWNqwxMsCOBbBz2zrGpUB6ZCk3MpMSYg9THOBiwR8uffJrbb+ltTHCuQAOMTH+p0RvQycSCqrzb01FYjqJj4QvOJ5wDpckrothjTsByrYtUfAM2qPackY4GfYxre8GeoZVqVFhFwtCXkiACTd8PMjuY1j7zbwJYnoYoYAnuQc8GQw+ur/lmmk1HF4sQMYCsSLxAAxPBMfKJ0Mr/AMbGxqppF/xczVaBIsGH4GDbkmIggHP040PVEJBJp0G+amIPuI0QeYKo9ap8U+mQ1wkk23AdWTMzM9+dCpqJHwQZ7MSI9vfS4FofPKmToSTTNjR9nqJHSxm0dhMYGMfPTq/9X3hTzmB1CO3BuY59u2q9IrKwO2cmJEnGMDIHfIPY6u01wwYrwgknpINRDyOMLEe8+2rvslHo5QqmxcKSs/EQSBIYczEgMsR3OJadR1FNx6neMFsWD90A8E2hfw9tSbI4KgEs0KDiOkznNxmM/Iz20yuJg2mp2g3YxIa0cyAw+RU99Kux2vGyGqYUj9wECYwDJGPrOvovw2iKdFKYwEpokdwAgUfQ4/1187M9yEiJCkH2I57/AHMB9deubPz0K6PVV0UXVAVq2qUL7f1aaM2BHqU6lMP3leDI1LNGTSoONpXYA/pCI/6jXCAAAgQBgQMiPv0OBQT1GF7xkxOYHv8AXH5a1vOW6Spv9y9N0qI1QlGT4SpAM/XMH5zrEJ1ohHxRmm9jqr3MTESeBwB2A+gAGuLrgOurpxV2E29rj1NwFCXLuK5KmWvJ3BVXdYgqt2AxtkZHYlWx8J9bbIfVamLqwZs3KHNIsyEGZj4jybVHfQb4ttYrVXDMLt1VDgm1GUbkwP7Ruk+0BsdOTzwGp/RQO5apEd5QTPa4Ads4WRrJndVRfE77AfwXcPQ3iq5tg1KJECEZ0algcC1iIPYTnRZ5tQ1Nqo6VLsDLkBVN4hmJwABgkjAX6yN+ePD7K9+P29Nag+TAtTfI+aBuftc63/F93+seG0qk/EDcAMBy9SV+UNd9QBnXNW4zOTpOI3yVuEG/26UFBSmWqVbeo/sqVSWuYSTcQFYQSGjAa3Xro80UujmHqUaYPb9vTD0zkzaQQv115F5B27UyovM7lZhUk0jSWraakuAVb1HSxgJJJEWKz6u/TdCg+3b0iVp0kD069IMX2rFtvUCVKivTJUqrckWK3vqmSLbtEscklTBRNkU3leeVqVFtnqE1SoBnEnBGeBOt4UxeyqSrM4K2soy0iwiTcCzR0zx7EjVLcbdm3TqXaqwNRmcgEs1sG1VA5qvViObQw7DW54SlqrCYlz6nqRbNS1AaYPWDYTBgMScwI1KRohVAh5j2ahi6WtTqThWkC0qA0dsD27AyRJ1X8v7UJ6hyyvaPkALpDGRINwEgj7jGjrb7WhWthCEmp6gqAL0hjkmmoNoWTM9LXgexG9x4HbVK0LaqCl6rXgLgEqSB0MTMCMTdkAknQltcR4vfJmT41c9Ul5kUxOZMlZAEkk/Ec8n3MaHv1GoBlSMTnAjRVXKuajek4MSwVnYWsMM5qUGHU3BLkEnGOKAoX8KSD2IeoBktJ9OnLGT3MjAMCBqmNuKoSaUnbM6mloW7FsZtCkrLHDRkTcJNxMR2AHae3YMqREEXLBEQISSJgyxJB9xzrVpeCPdJVkgn44BEn7FNQQDyOq6J+sWNv4YtIksJWAby55dYjJEEkEyR2GNFyBVIxkUhpUZImT0wVhpz8gCIzIP3y7qiVqWqGIBghZNtxuxTYghWUqwGBJjti74hsQrNdkU2W8YLC1mnBwOi8weLFn5Q+I+HznJYDkT1AXKQCTJiFn3+WNG7DdIykKn4RkD4VDknJn4j04ge+fpqpVJPxZtFo9wBwCecDGtLchyGDFiO/AGSDkgDm758ay2SDHtqkNksioRadc0tLVSB3XV03T00GFG/4pVdau4VhUtevVFM/YJG6PqCZ9oMCcnIzIPfLPVSQdzUIXHMvTxJn5EAYM9sHQR4jURjuhaS6V6zk8hUG4PV8gJOBzJkZBU18oMbKXb+kFR7EX7Y5xzk8+5PI1k+oVpFsT7Mvzhsw+zo1ViEJiJixiFqAHvDPTae8fLWT4BvbtpWoP8A+N0cD3WpUVKg+YvtMd7/AGGTOrtVqbM0jEFqySYx1UTMmJIuHf7PyOvMaFQ0qvViZpv9bgpP3Mqt/wCnS4nyjx+KGyalYb/o33NRUr1qjOZNGkajNfUSmxqU6jgMThWO2knBCQMKdEfjPh/pmvSo169P06YaiprVGpgoxpvSJLXKs+kJnHqn20HeTd2PWr7QKFNWjWpklvjdaqOSsLKk00qEATnIEkySeMV/VpNUFoYbeulcSP65NwgqgqMXeqykiTAdTOBrZfsyNGDsUHxtkFB2DdAVwuJGIp1yW7XCJOtins0NNWFRvV+2LwxS+mG9QUrRbgFlNxjq5ONZ3psWamp6SKdNlk3mwEsxpySRIYzb3wZOtG9WpPCQxcBrQocnsAQxuI4JEZuGQZON2zfFIubBiCCLiwCi2KSlfUZyVF5NPASP7QYmJNuuNVIrVGhFhPTtuUIVZKgiVRkEqhNirOCuGnUPhtYIsK1kuUVhOCm3polt7D7dVhkjM8EavbSrbXBLq3VtiakgLUtWuC8icXCQe1vA7C9nUQ7cE7+s1Jll0NkFLHVQfTzUppK2vfCgSFADkFiYU8IcF0d2AVhcCVy1QM0kqFDkkkFFFpwFAuLCNyvRdUqVIWqrGf2hRk9RIZTUAlSzAJJHUYMxpUNjMpbUYUgOCEIKg5F7U5GQkKQJnEKCOv4Dx+SpuNsILGcywE2hiACyoVgxK5YmZJHYAVmWmhLlSXC1EX00j0yHLOnWRbIYwwH72JE60d1ySyliQxhVFQwJMI3C8fHco4IImTmbpmdX6v6sFwKjREGm1wVZOVBkyD0mJxBQP+lLa0Vqbgq821OgseDMEEzwbQ34k+41B4bQPokOetGeiwgSCgEZBBZi1M4IJEDucd3dM03V5kKA6wCJCtBiSYlVGRz9NTeJUXp7mqQty1Aa4PvBJeTnBqU6k/3++n9Cvsz/ABvwpqdjFSwZfiUMEciW6WZRdhmGBiAIB0Ob2jgHJjBMY+WeM/L3GjfxTYy1wqKYULljfzCkCCIgq3MSzDtoV39GbhH5YK+3vwP8hOdGDphl5Roxzrka7pa1GIWnppmn0zoPoaPZt+N7GaleoAZG53AMxBBrNBUASsdUkmD2PSRo98l7k/q6xH/dJ/7vRJx3iDk8T8tefeNOEr7iWQirV3EQ6SpXcn4xyOJC95B95NPKFZP1Mtcua4zM/YQYIbBA4PPYDk6zfULxLYuwop3BW4MV3Bz8QiiY49kiO8fLPlXm3Y+nuHHZgrjjutrRGOQfx16fUrhadcFlWysJggQWSsxb/wBoIgnjudBfnyipAqhlJpvY3wgw71SAcxAtnieqI1nwakVybiZ/lypa6VQyLVq1WFNi6LYVospa8glDJkAiD0mQY1m+WvFqlNiivatVIcQCHsQsBn4WEEXzjMyJGqnhS0WqxVZStrYuADEcKTI7TAkSQBOYLd14nFYvTampttlIgiyxsMIMiQcAcQO+vQ/Rjo9A2RQ1biy9QqTJj43NNLjGOQZgwD3mBq7Z76KRDoho/wBZ1TSA4k8SLOrBErBB5888A83eg6GpDqgYC1wrQc5YdRgge/099yj55ph2YVgZZWUszzKhSJJyXEFCxwwJ5B1llFo1xlFhB4O5KqQAzMN1UUGIuatCp2wES60kknBiQNXq25Jd2MhlXbMZcvaw9VWh2PUyMSAJMERMA6E9n5spim1Na1EWGpZeZBWoInkAkQhAPzOIKmQePqlVXNSi6MGQkGmvw1UdGdVgz0Brjk5kmTpWtnKWgsr0Cm8RqiIqLVKqoIqX0/s1HHqN7DJgmSPsia6VKl6ipUoXem6ygV6dMoVYA01ULNytEAkXSJM6zH8xBqhqMaEreSVtJPUY/aXlgI5DE5MgxC6h3Hj1O5SaoJAAIO4MEimwZw6sthdiJCR8PIAjS0OmbbKRapl24VlQG5mpq6FQ4k5WpyAcg9iBU3pVM1jWF0lwoSyori1mZ8ACUaBBHP11m7nzTt/Uy1MgqblDrYZDswkVMgmqQsFT0j4Y1T3Xmagaiuv6uGsIb+rC5CAyGdlMrTUccKBAnqahHIpBYwxmxihAOWsIViFjGQsk56tam7cGn4fUa0w1WmwzPR+r4aecSfow76H/ABXx2kTUKupZ2YkAi0ElDIIMchp+6BqqvmcfswYC0jUKwVYs1UpcWkgfDTRYAA6fck6oougOSs361ORRLER6ahxcVZjSY0mJKyceiZxw5xkTjb0jqackYERMQcE/h9J1Vq+ZAZAgAO7r1Ly5E3c/urMZMc8HWfuPEbu6ge0rPABE+3yHudMo2LzSRDVPUY4k/fnTdIOP3l/zD+Ou3r+8v+Zf46uZ2LUlLnUd6/vL/mH8dSUnWfiX/MP465hR9CV//L/jf/Ktq1svg/8A2L+Ta5paz5eimPsvN/8AJPyq6r+JcVP74/8A6qaWlqEPyRV9GMPhP90/kdN/n8td0tbUZmLXU/hpaWiEf7/f+Wufa+/+GlpaRjRKJ5H0/hrlD/jS0tTXZVlte/1Onp/z/HS0tVJM6v8AP4aa2lpaIpzSGlpaIBadpaWgwo7ruuaWuCf/2Q=="/>
          <p:cNvSpPr>
            <a:spLocks noChangeAspect="1" noChangeArrowheads="1"/>
          </p:cNvSpPr>
          <p:nvPr/>
        </p:nvSpPr>
        <p:spPr bwMode="auto">
          <a:xfrm>
            <a:off x="63500" y="-1041400"/>
            <a:ext cx="1676400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3562" name="Picture 10" descr="http://upload.wikimedia.org/wikipedia/commons/thumb/d/d2/Cosimo_ii_de'_medici_adn_two_.jpg/220px-Cosimo_ii_de'_medici_adn_two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657601"/>
            <a:ext cx="2743200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17F29"/>
                </a:solidFill>
              </a:rPr>
              <a:t>Short Biography </a:t>
            </a:r>
            <a:endParaRPr lang="en-US" dirty="0">
              <a:solidFill>
                <a:srgbClr val="F17F2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family grew up in Florence Italy</a:t>
            </a:r>
          </a:p>
          <a:p>
            <a:r>
              <a:rPr lang="en-US" dirty="0" smtClean="0"/>
              <a:t>They were merchants that were extremely wealthy and were patrons</a:t>
            </a:r>
          </a:p>
          <a:p>
            <a:r>
              <a:rPr lang="en-US" dirty="0" smtClean="0"/>
              <a:t>Funded many buildings statues and paintings</a:t>
            </a:r>
          </a:p>
          <a:p>
            <a:endParaRPr lang="en-US" dirty="0" smtClean="0"/>
          </a:p>
        </p:txBody>
      </p:sp>
      <p:pic>
        <p:nvPicPr>
          <p:cNvPr id="26626" name="Picture 2" descr="http://www.yesnet.yk.ca/schools/projects/renaissance/graphics/medicitw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47800"/>
            <a:ext cx="6146800" cy="289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Famous Work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Founded Europe's largest library</a:t>
            </a:r>
          </a:p>
          <a:p>
            <a:r>
              <a:rPr lang="en-US" dirty="0" smtClean="0"/>
              <a:t>Made Florence the worlds most beautiful city</a:t>
            </a:r>
          </a:p>
          <a:p>
            <a:r>
              <a:rPr lang="en-US" dirty="0" smtClean="0"/>
              <a:t>Did a lot of charitable acts such as cultivating literature and the arts </a:t>
            </a:r>
          </a:p>
          <a:p>
            <a:r>
              <a:rPr lang="en-US" dirty="0" smtClean="0"/>
              <a:t>Made Florence Italy’s most powerful state</a:t>
            </a:r>
          </a:p>
          <a:p>
            <a:r>
              <a:rPr lang="en-US" dirty="0" smtClean="0"/>
              <a:t>Each painting and statue is of the Medici family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</a:t>
            </a:r>
            <a:endParaRPr lang="en-US" dirty="0"/>
          </a:p>
        </p:txBody>
      </p:sp>
      <p:pic>
        <p:nvPicPr>
          <p:cNvPr id="27650" name="Picture 2" descr="http://madameguillotine.files.wordpress.com/2011/05/mariademedici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4343400"/>
            <a:ext cx="3124200" cy="2514600"/>
          </a:xfrm>
          <a:prstGeom prst="rect">
            <a:avLst/>
          </a:prstGeom>
          <a:noFill/>
        </p:spPr>
      </p:pic>
      <p:pic>
        <p:nvPicPr>
          <p:cNvPr id="27652" name="Picture 4" descr="http://www.arthistoryclub.com/art_history/upload/a/a6/Lorenzo_II_de_Medic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43400"/>
            <a:ext cx="2638425" cy="2514600"/>
          </a:xfrm>
          <a:prstGeom prst="rect">
            <a:avLst/>
          </a:prstGeom>
          <a:noFill/>
        </p:spPr>
      </p:pic>
      <p:pic>
        <p:nvPicPr>
          <p:cNvPr id="27654" name="Picture 6" descr="http://t1.gstatic.com/images?q=tbn:ANd9GcR9K7_8josZBFSR6TeQMnKtR06MOS3GqcLNTQG_O2aKnB2jWO7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4533899"/>
            <a:ext cx="1971675" cy="23241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Impact On Society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Their impact was that they funded many projects in Florence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8674" name="Picture 2" descr="http://www.icvbc.cnr.it/bivi/eng/schede/Toscana/Firenze/immagini/5scroce_repara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2750" y="3076575"/>
            <a:ext cx="2381250" cy="3781425"/>
          </a:xfrm>
          <a:prstGeom prst="rect">
            <a:avLst/>
          </a:prstGeom>
          <a:noFill/>
        </p:spPr>
      </p:pic>
      <p:pic>
        <p:nvPicPr>
          <p:cNvPr id="28676" name="Picture 4" descr="http://upload.wikimedia.org/wikipedia/commons/thumb/9/91/Coat_of_arms_of_the_House_of_de'_Medici.png/245px-Coat_of_arms_of_the_House_of_de'_Medic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2667000"/>
            <a:ext cx="2333625" cy="2981326"/>
          </a:xfrm>
          <a:prstGeom prst="rect">
            <a:avLst/>
          </a:prstGeom>
          <a:noFill/>
        </p:spPr>
      </p:pic>
      <p:pic>
        <p:nvPicPr>
          <p:cNvPr id="28678" name="Picture 6" descr="http://t1.gstatic.com/images?q=tbn:ANd9GcS9yWVfsa2yfGcmv0fNTXa_lwsC3veP0Ss4u_Cpb-Gxxx76aihg06bjcoX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76601"/>
            <a:ext cx="2286000" cy="3581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35</TotalTime>
  <Words>92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The Medici Family</vt:lpstr>
      <vt:lpstr>Short Biography </vt:lpstr>
      <vt:lpstr>Famous Work</vt:lpstr>
      <vt:lpstr>Impact On Society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Medici Family</dc:title>
  <dc:creator>admin</dc:creator>
  <cp:lastModifiedBy>admin</cp:lastModifiedBy>
  <cp:revision>4</cp:revision>
  <dcterms:created xsi:type="dcterms:W3CDTF">2012-01-25T13:51:20Z</dcterms:created>
  <dcterms:modified xsi:type="dcterms:W3CDTF">2012-01-27T12:56:50Z</dcterms:modified>
</cp:coreProperties>
</file>